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4"/>
  </p:sldMasterIdLst>
  <p:notesMasterIdLst>
    <p:notesMasterId r:id="rId27"/>
  </p:notesMasterIdLst>
  <p:sldIdLst>
    <p:sldId id="2792" r:id="rId5"/>
    <p:sldId id="2791" r:id="rId6"/>
    <p:sldId id="2826" r:id="rId7"/>
    <p:sldId id="2816" r:id="rId8"/>
    <p:sldId id="2818" r:id="rId9"/>
    <p:sldId id="2809" r:id="rId10"/>
    <p:sldId id="2820" r:id="rId11"/>
    <p:sldId id="2821" r:id="rId12"/>
    <p:sldId id="2825" r:id="rId13"/>
    <p:sldId id="2822" r:id="rId14"/>
    <p:sldId id="2823" r:id="rId15"/>
    <p:sldId id="2824" r:id="rId16"/>
    <p:sldId id="2810" r:id="rId17"/>
    <p:sldId id="2819" r:id="rId18"/>
    <p:sldId id="2817" r:id="rId19"/>
    <p:sldId id="2811" r:id="rId20"/>
    <p:sldId id="2813" r:id="rId21"/>
    <p:sldId id="2814" r:id="rId22"/>
    <p:sldId id="2812" r:id="rId23"/>
    <p:sldId id="2775" r:id="rId24"/>
    <p:sldId id="2815" r:id="rId25"/>
    <p:sldId id="73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24131-C735-4004-8C0E-2FDEEF3C8725}" v="17" dt="2023-02-08T07:15:56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Conroy" userId="6297e1d8-9377-49ba-98b2-8d409a566b76" providerId="ADAL" clId="{1CF24131-C735-4004-8C0E-2FDEEF3C8725}"/>
    <pc:docChg chg="undo custSel addSld delSld modSld">
      <pc:chgData name="Sian Conroy" userId="6297e1d8-9377-49ba-98b2-8d409a566b76" providerId="ADAL" clId="{1CF24131-C735-4004-8C0E-2FDEEF3C8725}" dt="2023-02-08T07:18:46.987" v="1075" actId="20577"/>
      <pc:docMkLst>
        <pc:docMk/>
      </pc:docMkLst>
      <pc:sldChg chg="modSp mod">
        <pc:chgData name="Sian Conroy" userId="6297e1d8-9377-49ba-98b2-8d409a566b76" providerId="ADAL" clId="{1CF24131-C735-4004-8C0E-2FDEEF3C8725}" dt="2023-02-08T07:10:18.674" v="655"/>
        <pc:sldMkLst>
          <pc:docMk/>
          <pc:sldMk cId="613601178" sldId="738"/>
        </pc:sldMkLst>
        <pc:spChg chg="mod">
          <ac:chgData name="Sian Conroy" userId="6297e1d8-9377-49ba-98b2-8d409a566b76" providerId="ADAL" clId="{1CF24131-C735-4004-8C0E-2FDEEF3C8725}" dt="2023-02-08T07:10:18.674" v="655"/>
          <ac:spMkLst>
            <pc:docMk/>
            <pc:sldMk cId="613601178" sldId="738"/>
            <ac:spMk id="7" creationId="{9C23BAC7-20C4-4E3B-81BB-75E9B090D4F2}"/>
          </ac:spMkLst>
        </pc:spChg>
      </pc:sldChg>
      <pc:sldChg chg="modSp mod">
        <pc:chgData name="Sian Conroy" userId="6297e1d8-9377-49ba-98b2-8d409a566b76" providerId="ADAL" clId="{1CF24131-C735-4004-8C0E-2FDEEF3C8725}" dt="2023-02-08T07:09:18.925" v="608" actId="14100"/>
        <pc:sldMkLst>
          <pc:docMk/>
          <pc:sldMk cId="178169556" sldId="2775"/>
        </pc:sldMkLst>
        <pc:spChg chg="mod">
          <ac:chgData name="Sian Conroy" userId="6297e1d8-9377-49ba-98b2-8d409a566b76" providerId="ADAL" clId="{1CF24131-C735-4004-8C0E-2FDEEF3C8725}" dt="2023-02-08T07:09:18.925" v="608" actId="14100"/>
          <ac:spMkLst>
            <pc:docMk/>
            <pc:sldMk cId="178169556" sldId="2775"/>
            <ac:spMk id="2" creationId="{C2B14B14-24A0-46F1-93A7-324D38D3F8AE}"/>
          </ac:spMkLst>
        </pc:spChg>
      </pc:sldChg>
      <pc:sldChg chg="addSp delSp modSp mod">
        <pc:chgData name="Sian Conroy" userId="6297e1d8-9377-49ba-98b2-8d409a566b76" providerId="ADAL" clId="{1CF24131-C735-4004-8C0E-2FDEEF3C8725}" dt="2023-02-08T07:10:28.254" v="656" actId="478"/>
        <pc:sldMkLst>
          <pc:docMk/>
          <pc:sldMk cId="3810031922" sldId="2791"/>
        </pc:sldMkLst>
        <pc:spChg chg="mod">
          <ac:chgData name="Sian Conroy" userId="6297e1d8-9377-49ba-98b2-8d409a566b76" providerId="ADAL" clId="{1CF24131-C735-4004-8C0E-2FDEEF3C8725}" dt="2023-02-08T06:53:07.160" v="8" actId="20577"/>
          <ac:spMkLst>
            <pc:docMk/>
            <pc:sldMk cId="3810031922" sldId="2791"/>
            <ac:spMk id="2" creationId="{C2B14B14-24A0-46F1-93A7-324D38D3F8AE}"/>
          </ac:spMkLst>
        </pc:spChg>
        <pc:spChg chg="del">
          <ac:chgData name="Sian Conroy" userId="6297e1d8-9377-49ba-98b2-8d409a566b76" providerId="ADAL" clId="{1CF24131-C735-4004-8C0E-2FDEEF3C8725}" dt="2023-02-08T06:53:11.674" v="9" actId="478"/>
          <ac:spMkLst>
            <pc:docMk/>
            <pc:sldMk cId="3810031922" sldId="2791"/>
            <ac:spMk id="3" creationId="{FD05944D-CC5A-7BD9-3A95-49FBF8FF4E7D}"/>
          </ac:spMkLst>
        </pc:spChg>
        <pc:spChg chg="add mod">
          <ac:chgData name="Sian Conroy" userId="6297e1d8-9377-49ba-98b2-8d409a566b76" providerId="ADAL" clId="{1CF24131-C735-4004-8C0E-2FDEEF3C8725}" dt="2023-02-08T06:53:21.743" v="14" actId="1076"/>
          <ac:spMkLst>
            <pc:docMk/>
            <pc:sldMk cId="3810031922" sldId="2791"/>
            <ac:spMk id="5" creationId="{EB9EB1BD-7E7E-A0AD-7C78-4C85CBDAF7F6}"/>
          </ac:spMkLst>
        </pc:spChg>
        <pc:spChg chg="add del mod">
          <ac:chgData name="Sian Conroy" userId="6297e1d8-9377-49ba-98b2-8d409a566b76" providerId="ADAL" clId="{1CF24131-C735-4004-8C0E-2FDEEF3C8725}" dt="2023-02-08T07:10:28.254" v="656" actId="478"/>
          <ac:spMkLst>
            <pc:docMk/>
            <pc:sldMk cId="3810031922" sldId="2791"/>
            <ac:spMk id="7" creationId="{C6A7B4EF-B480-CE7D-BB25-D6C2765D9707}"/>
          </ac:spMkLst>
        </pc:spChg>
        <pc:picChg chg="del">
          <ac:chgData name="Sian Conroy" userId="6297e1d8-9377-49ba-98b2-8d409a566b76" providerId="ADAL" clId="{1CF24131-C735-4004-8C0E-2FDEEF3C8725}" dt="2023-02-08T06:52:53.424" v="1" actId="478"/>
          <ac:picMkLst>
            <pc:docMk/>
            <pc:sldMk cId="3810031922" sldId="2791"/>
            <ac:picMk id="8200" creationId="{48030866-49A2-7F6F-3A5D-E2BA7F31B903}"/>
          </ac:picMkLst>
        </pc:picChg>
      </pc:sldChg>
      <pc:sldChg chg="del">
        <pc:chgData name="Sian Conroy" userId="6297e1d8-9377-49ba-98b2-8d409a566b76" providerId="ADAL" clId="{1CF24131-C735-4004-8C0E-2FDEEF3C8725}" dt="2023-02-08T06:53:02.995" v="3" actId="47"/>
        <pc:sldMkLst>
          <pc:docMk/>
          <pc:sldMk cId="523276186" sldId="2808"/>
        </pc:sldMkLst>
      </pc:sldChg>
      <pc:sldChg chg="addSp delSp modSp mod">
        <pc:chgData name="Sian Conroy" userId="6297e1d8-9377-49ba-98b2-8d409a566b76" providerId="ADAL" clId="{1CF24131-C735-4004-8C0E-2FDEEF3C8725}" dt="2023-02-08T07:11:28.987" v="672" actId="20577"/>
        <pc:sldMkLst>
          <pc:docMk/>
          <pc:sldMk cId="3273716551" sldId="2809"/>
        </pc:sldMkLst>
        <pc:spChg chg="mod">
          <ac:chgData name="Sian Conroy" userId="6297e1d8-9377-49ba-98b2-8d409a566b76" providerId="ADAL" clId="{1CF24131-C735-4004-8C0E-2FDEEF3C8725}" dt="2023-02-08T07:11:28.987" v="672" actId="20577"/>
          <ac:spMkLst>
            <pc:docMk/>
            <pc:sldMk cId="3273716551" sldId="2809"/>
            <ac:spMk id="3" creationId="{FD05944D-CC5A-7BD9-3A95-49FBF8FF4E7D}"/>
          </ac:spMkLst>
        </pc:spChg>
        <pc:spChg chg="add mod">
          <ac:chgData name="Sian Conroy" userId="6297e1d8-9377-49ba-98b2-8d409a566b76" providerId="ADAL" clId="{1CF24131-C735-4004-8C0E-2FDEEF3C8725}" dt="2023-02-08T06:57:04.562" v="144" actId="1076"/>
          <ac:spMkLst>
            <pc:docMk/>
            <pc:sldMk cId="3273716551" sldId="2809"/>
            <ac:spMk id="8" creationId="{AA1778D7-D649-7F7A-DE09-28B0899E7367}"/>
          </ac:spMkLst>
        </pc:spChg>
        <pc:spChg chg="mod">
          <ac:chgData name="Sian Conroy" userId="6297e1d8-9377-49ba-98b2-8d409a566b76" providerId="ADAL" clId="{1CF24131-C735-4004-8C0E-2FDEEF3C8725}" dt="2023-02-08T06:57:44.794" v="162" actId="20577"/>
          <ac:spMkLst>
            <pc:docMk/>
            <pc:sldMk cId="3273716551" sldId="2809"/>
            <ac:spMk id="10" creationId="{5F38A88F-F805-9192-E90B-0D3FFFCC5D05}"/>
          </ac:spMkLst>
        </pc:spChg>
        <pc:spChg chg="add mod">
          <ac:chgData name="Sian Conroy" userId="6297e1d8-9377-49ba-98b2-8d409a566b76" providerId="ADAL" clId="{1CF24131-C735-4004-8C0E-2FDEEF3C8725}" dt="2023-02-08T06:57:33.219" v="161" actId="20577"/>
          <ac:spMkLst>
            <pc:docMk/>
            <pc:sldMk cId="3273716551" sldId="2809"/>
            <ac:spMk id="11" creationId="{5FEA243F-CD26-6E97-F82B-B788BDA7791C}"/>
          </ac:spMkLst>
        </pc:spChg>
        <pc:picChg chg="mod">
          <ac:chgData name="Sian Conroy" userId="6297e1d8-9377-49ba-98b2-8d409a566b76" providerId="ADAL" clId="{1CF24131-C735-4004-8C0E-2FDEEF3C8725}" dt="2023-02-08T06:57:21.918" v="149" actId="1076"/>
          <ac:picMkLst>
            <pc:docMk/>
            <pc:sldMk cId="3273716551" sldId="2809"/>
            <ac:picMk id="5" creationId="{0C1CEDF5-0EAA-C136-494A-9D46CABAE3AD}"/>
          </ac:picMkLst>
        </pc:picChg>
        <pc:picChg chg="add del mod">
          <ac:chgData name="Sian Conroy" userId="6297e1d8-9377-49ba-98b2-8d409a566b76" providerId="ADAL" clId="{1CF24131-C735-4004-8C0E-2FDEEF3C8725}" dt="2023-02-08T06:57:13.496" v="146"/>
          <ac:picMkLst>
            <pc:docMk/>
            <pc:sldMk cId="3273716551" sldId="2809"/>
            <ac:picMk id="9" creationId="{F9790C1C-9A28-BD37-2851-4B85ECD3123B}"/>
          </ac:picMkLst>
        </pc:picChg>
      </pc:sldChg>
      <pc:sldChg chg="modSp mod">
        <pc:chgData name="Sian Conroy" userId="6297e1d8-9377-49ba-98b2-8d409a566b76" providerId="ADAL" clId="{1CF24131-C735-4004-8C0E-2FDEEF3C8725}" dt="2023-02-08T07:01:49.999" v="293" actId="20577"/>
        <pc:sldMkLst>
          <pc:docMk/>
          <pc:sldMk cId="856986477" sldId="2811"/>
        </pc:sldMkLst>
        <pc:spChg chg="mod">
          <ac:chgData name="Sian Conroy" userId="6297e1d8-9377-49ba-98b2-8d409a566b76" providerId="ADAL" clId="{1CF24131-C735-4004-8C0E-2FDEEF3C8725}" dt="2023-02-08T07:01:49.999" v="293" actId="20577"/>
          <ac:spMkLst>
            <pc:docMk/>
            <pc:sldMk cId="856986477" sldId="2811"/>
            <ac:spMk id="6" creationId="{AB84D3F9-3D7F-3E3B-0A29-1C10FB41351B}"/>
          </ac:spMkLst>
        </pc:spChg>
      </pc:sldChg>
      <pc:sldChg chg="delSp modSp mod">
        <pc:chgData name="Sian Conroy" userId="6297e1d8-9377-49ba-98b2-8d409a566b76" providerId="ADAL" clId="{1CF24131-C735-4004-8C0E-2FDEEF3C8725}" dt="2023-02-08T07:18:15.187" v="1062" actId="313"/>
        <pc:sldMkLst>
          <pc:docMk/>
          <pc:sldMk cId="360650941" sldId="2812"/>
        </pc:sldMkLst>
        <pc:spChg chg="mod">
          <ac:chgData name="Sian Conroy" userId="6297e1d8-9377-49ba-98b2-8d409a566b76" providerId="ADAL" clId="{1CF24131-C735-4004-8C0E-2FDEEF3C8725}" dt="2023-02-08T07:07:36.487" v="510" actId="20577"/>
          <ac:spMkLst>
            <pc:docMk/>
            <pc:sldMk cId="360650941" sldId="2812"/>
            <ac:spMk id="2" creationId="{C2B14B14-24A0-46F1-93A7-324D38D3F8AE}"/>
          </ac:spMkLst>
        </pc:spChg>
        <pc:spChg chg="mod">
          <ac:chgData name="Sian Conroy" userId="6297e1d8-9377-49ba-98b2-8d409a566b76" providerId="ADAL" clId="{1CF24131-C735-4004-8C0E-2FDEEF3C8725}" dt="2023-02-08T07:18:15.187" v="1062" actId="313"/>
          <ac:spMkLst>
            <pc:docMk/>
            <pc:sldMk cId="360650941" sldId="2812"/>
            <ac:spMk id="6" creationId="{AB84D3F9-3D7F-3E3B-0A29-1C10FB41351B}"/>
          </ac:spMkLst>
        </pc:spChg>
        <pc:spChg chg="del">
          <ac:chgData name="Sian Conroy" userId="6297e1d8-9377-49ba-98b2-8d409a566b76" providerId="ADAL" clId="{1CF24131-C735-4004-8C0E-2FDEEF3C8725}" dt="2023-02-08T07:07:33.899" v="506" actId="478"/>
          <ac:spMkLst>
            <pc:docMk/>
            <pc:sldMk cId="360650941" sldId="2812"/>
            <ac:spMk id="7" creationId="{665F0D91-BCBA-9975-7439-F7C00C3D3F75}"/>
          </ac:spMkLst>
        </pc:spChg>
      </pc:sldChg>
      <pc:sldChg chg="modSp mod">
        <pc:chgData name="Sian Conroy" userId="6297e1d8-9377-49ba-98b2-8d409a566b76" providerId="ADAL" clId="{1CF24131-C735-4004-8C0E-2FDEEF3C8725}" dt="2023-02-08T07:18:46.987" v="1075" actId="20577"/>
        <pc:sldMkLst>
          <pc:docMk/>
          <pc:sldMk cId="2112154753" sldId="2813"/>
        </pc:sldMkLst>
        <pc:spChg chg="mod">
          <ac:chgData name="Sian Conroy" userId="6297e1d8-9377-49ba-98b2-8d409a566b76" providerId="ADAL" clId="{1CF24131-C735-4004-8C0E-2FDEEF3C8725}" dt="2023-02-08T07:18:46.987" v="1075" actId="20577"/>
          <ac:spMkLst>
            <pc:docMk/>
            <pc:sldMk cId="2112154753" sldId="2813"/>
            <ac:spMk id="7" creationId="{6386C4ED-F74D-AE60-7A1D-7DD0878BC442}"/>
          </ac:spMkLst>
        </pc:spChg>
        <pc:spChg chg="mod">
          <ac:chgData name="Sian Conroy" userId="6297e1d8-9377-49ba-98b2-8d409a566b76" providerId="ADAL" clId="{1CF24131-C735-4004-8C0E-2FDEEF3C8725}" dt="2023-02-08T07:07:22.668" v="505" actId="20577"/>
          <ac:spMkLst>
            <pc:docMk/>
            <pc:sldMk cId="2112154753" sldId="2813"/>
            <ac:spMk id="19" creationId="{A8EDC3A8-8834-69A9-6DB1-2A4DCE101594}"/>
          </ac:spMkLst>
        </pc:spChg>
      </pc:sldChg>
      <pc:sldChg chg="modSp mod">
        <pc:chgData name="Sian Conroy" userId="6297e1d8-9377-49ba-98b2-8d409a566b76" providerId="ADAL" clId="{1CF24131-C735-4004-8C0E-2FDEEF3C8725}" dt="2023-02-08T07:18:31.587" v="1067" actId="313"/>
        <pc:sldMkLst>
          <pc:docMk/>
          <pc:sldMk cId="2408627186" sldId="2815"/>
        </pc:sldMkLst>
        <pc:spChg chg="mod">
          <ac:chgData name="Sian Conroy" userId="6297e1d8-9377-49ba-98b2-8d409a566b76" providerId="ADAL" clId="{1CF24131-C735-4004-8C0E-2FDEEF3C8725}" dt="2023-02-08T07:09:26.715" v="611" actId="14100"/>
          <ac:spMkLst>
            <pc:docMk/>
            <pc:sldMk cId="2408627186" sldId="2815"/>
            <ac:spMk id="2" creationId="{C2B14B14-24A0-46F1-93A7-324D38D3F8AE}"/>
          </ac:spMkLst>
        </pc:spChg>
        <pc:spChg chg="mod">
          <ac:chgData name="Sian Conroy" userId="6297e1d8-9377-49ba-98b2-8d409a566b76" providerId="ADAL" clId="{1CF24131-C735-4004-8C0E-2FDEEF3C8725}" dt="2023-02-08T07:18:31.587" v="1067" actId="313"/>
          <ac:spMkLst>
            <pc:docMk/>
            <pc:sldMk cId="2408627186" sldId="2815"/>
            <ac:spMk id="5" creationId="{73340A38-7709-BBDA-10B9-2A6689A55486}"/>
          </ac:spMkLst>
        </pc:spChg>
      </pc:sldChg>
      <pc:sldChg chg="modSp mod">
        <pc:chgData name="Sian Conroy" userId="6297e1d8-9377-49ba-98b2-8d409a566b76" providerId="ADAL" clId="{1CF24131-C735-4004-8C0E-2FDEEF3C8725}" dt="2023-02-08T07:11:06.538" v="662" actId="13926"/>
        <pc:sldMkLst>
          <pc:docMk/>
          <pc:sldMk cId="4168943935" sldId="2816"/>
        </pc:sldMkLst>
        <pc:spChg chg="mod">
          <ac:chgData name="Sian Conroy" userId="6297e1d8-9377-49ba-98b2-8d409a566b76" providerId="ADAL" clId="{1CF24131-C735-4004-8C0E-2FDEEF3C8725}" dt="2023-02-08T07:11:06.538" v="662" actId="13926"/>
          <ac:spMkLst>
            <pc:docMk/>
            <pc:sldMk cId="4168943935" sldId="2816"/>
            <ac:spMk id="6" creationId="{AB84D3F9-3D7F-3E3B-0A29-1C10FB41351B}"/>
          </ac:spMkLst>
        </pc:spChg>
      </pc:sldChg>
      <pc:sldChg chg="modSp mod">
        <pc:chgData name="Sian Conroy" userId="6297e1d8-9377-49ba-98b2-8d409a566b76" providerId="ADAL" clId="{1CF24131-C735-4004-8C0E-2FDEEF3C8725}" dt="2023-02-08T07:01:15.738" v="273" actId="20577"/>
        <pc:sldMkLst>
          <pc:docMk/>
          <pc:sldMk cId="3339956408" sldId="2819"/>
        </pc:sldMkLst>
        <pc:spChg chg="mod">
          <ac:chgData name="Sian Conroy" userId="6297e1d8-9377-49ba-98b2-8d409a566b76" providerId="ADAL" clId="{1CF24131-C735-4004-8C0E-2FDEEF3C8725}" dt="2023-02-08T07:01:15.738" v="273" actId="20577"/>
          <ac:spMkLst>
            <pc:docMk/>
            <pc:sldMk cId="3339956408" sldId="2819"/>
            <ac:spMk id="6" creationId="{AB84D3F9-3D7F-3E3B-0A29-1C10FB41351B}"/>
          </ac:spMkLst>
        </pc:spChg>
      </pc:sldChg>
      <pc:sldChg chg="addSp modSp mod">
        <pc:chgData name="Sian Conroy" userId="6297e1d8-9377-49ba-98b2-8d409a566b76" providerId="ADAL" clId="{1CF24131-C735-4004-8C0E-2FDEEF3C8725}" dt="2023-02-08T07:16:21.672" v="1004" actId="20577"/>
        <pc:sldMkLst>
          <pc:docMk/>
          <pc:sldMk cId="732507393" sldId="2820"/>
        </pc:sldMkLst>
        <pc:spChg chg="mod">
          <ac:chgData name="Sian Conroy" userId="6297e1d8-9377-49ba-98b2-8d409a566b76" providerId="ADAL" clId="{1CF24131-C735-4004-8C0E-2FDEEF3C8725}" dt="2023-02-08T06:58:39.827" v="195" actId="20577"/>
          <ac:spMkLst>
            <pc:docMk/>
            <pc:sldMk cId="732507393" sldId="2820"/>
            <ac:spMk id="3" creationId="{FD05944D-CC5A-7BD9-3A95-49FBF8FF4E7D}"/>
          </ac:spMkLst>
        </pc:spChg>
        <pc:spChg chg="add mod">
          <ac:chgData name="Sian Conroy" userId="6297e1d8-9377-49ba-98b2-8d409a566b76" providerId="ADAL" clId="{1CF24131-C735-4004-8C0E-2FDEEF3C8725}" dt="2023-02-08T07:12:32.670" v="713" actId="14100"/>
          <ac:spMkLst>
            <pc:docMk/>
            <pc:sldMk cId="732507393" sldId="2820"/>
            <ac:spMk id="5" creationId="{17F1C477-93AC-C157-C221-4A83C662526F}"/>
          </ac:spMkLst>
        </pc:spChg>
        <pc:spChg chg="add mod">
          <ac:chgData name="Sian Conroy" userId="6297e1d8-9377-49ba-98b2-8d409a566b76" providerId="ADAL" clId="{1CF24131-C735-4004-8C0E-2FDEEF3C8725}" dt="2023-02-08T07:12:35.921" v="714" actId="14100"/>
          <ac:spMkLst>
            <pc:docMk/>
            <pc:sldMk cId="732507393" sldId="2820"/>
            <ac:spMk id="7" creationId="{E6AC4CB4-9059-2D6D-0D72-BFBCAC04B38B}"/>
          </ac:spMkLst>
        </pc:spChg>
        <pc:spChg chg="add mod">
          <ac:chgData name="Sian Conroy" userId="6297e1d8-9377-49ba-98b2-8d409a566b76" providerId="ADAL" clId="{1CF24131-C735-4004-8C0E-2FDEEF3C8725}" dt="2023-02-08T07:13:28.815" v="790" actId="1076"/>
          <ac:spMkLst>
            <pc:docMk/>
            <pc:sldMk cId="732507393" sldId="2820"/>
            <ac:spMk id="14" creationId="{FC6E6625-4195-F7C8-08C0-20F99810E769}"/>
          </ac:spMkLst>
        </pc:spChg>
        <pc:spChg chg="add mod">
          <ac:chgData name="Sian Conroy" userId="6297e1d8-9377-49ba-98b2-8d409a566b76" providerId="ADAL" clId="{1CF24131-C735-4004-8C0E-2FDEEF3C8725}" dt="2023-02-08T07:13:49.391" v="809" actId="20577"/>
          <ac:spMkLst>
            <pc:docMk/>
            <pc:sldMk cId="732507393" sldId="2820"/>
            <ac:spMk id="15" creationId="{48F8B818-8E65-38DE-CCBC-6C2EFD37C51D}"/>
          </ac:spMkLst>
        </pc:spChg>
        <pc:spChg chg="add mod">
          <ac:chgData name="Sian Conroy" userId="6297e1d8-9377-49ba-98b2-8d409a566b76" providerId="ADAL" clId="{1CF24131-C735-4004-8C0E-2FDEEF3C8725}" dt="2023-02-08T07:14:01.222" v="831" actId="1076"/>
          <ac:spMkLst>
            <pc:docMk/>
            <pc:sldMk cId="732507393" sldId="2820"/>
            <ac:spMk id="16" creationId="{D862E463-36E8-F13E-92A2-C77E00278AC4}"/>
          </ac:spMkLst>
        </pc:spChg>
        <pc:spChg chg="add mod">
          <ac:chgData name="Sian Conroy" userId="6297e1d8-9377-49ba-98b2-8d409a566b76" providerId="ADAL" clId="{1CF24131-C735-4004-8C0E-2FDEEF3C8725}" dt="2023-02-08T07:14:18.495" v="856" actId="1076"/>
          <ac:spMkLst>
            <pc:docMk/>
            <pc:sldMk cId="732507393" sldId="2820"/>
            <ac:spMk id="17" creationId="{8E83492A-4752-8A3F-DAD6-2681D1B0D23E}"/>
          </ac:spMkLst>
        </pc:spChg>
        <pc:spChg chg="add mod">
          <ac:chgData name="Sian Conroy" userId="6297e1d8-9377-49ba-98b2-8d409a566b76" providerId="ADAL" clId="{1CF24131-C735-4004-8C0E-2FDEEF3C8725}" dt="2023-02-08T07:15:53.080" v="957" actId="20577"/>
          <ac:spMkLst>
            <pc:docMk/>
            <pc:sldMk cId="732507393" sldId="2820"/>
            <ac:spMk id="18" creationId="{7D062D6C-B1B7-52AD-97B1-20AAF3841CF5}"/>
          </ac:spMkLst>
        </pc:spChg>
        <pc:spChg chg="add mod">
          <ac:chgData name="Sian Conroy" userId="6297e1d8-9377-49ba-98b2-8d409a566b76" providerId="ADAL" clId="{1CF24131-C735-4004-8C0E-2FDEEF3C8725}" dt="2023-02-08T07:16:21.672" v="1004" actId="20577"/>
          <ac:spMkLst>
            <pc:docMk/>
            <pc:sldMk cId="732507393" sldId="2820"/>
            <ac:spMk id="19" creationId="{8E65E881-7506-E17C-D00D-9F7014C1FD8D}"/>
          </ac:spMkLst>
        </pc:spChg>
        <pc:picChg chg="mod">
          <ac:chgData name="Sian Conroy" userId="6297e1d8-9377-49ba-98b2-8d409a566b76" providerId="ADAL" clId="{1CF24131-C735-4004-8C0E-2FDEEF3C8725}" dt="2023-02-08T06:58:11.868" v="165" actId="1076"/>
          <ac:picMkLst>
            <pc:docMk/>
            <pc:sldMk cId="732507393" sldId="2820"/>
            <ac:picMk id="9" creationId="{0CEEDF8B-0FD9-B617-FAD5-44BE7AEEE204}"/>
          </ac:picMkLst>
        </pc:picChg>
      </pc:sldChg>
      <pc:sldChg chg="add">
        <pc:chgData name="Sian Conroy" userId="6297e1d8-9377-49ba-98b2-8d409a566b76" providerId="ADAL" clId="{1CF24131-C735-4004-8C0E-2FDEEF3C8725}" dt="2023-02-08T06:52:48.491" v="0" actId="2890"/>
        <pc:sldMkLst>
          <pc:docMk/>
          <pc:sldMk cId="4189672336" sldId="2826"/>
        </pc:sldMkLst>
      </pc:sldChg>
      <pc:sldMasterChg chg="delSldLayout">
        <pc:chgData name="Sian Conroy" userId="6297e1d8-9377-49ba-98b2-8d409a566b76" providerId="ADAL" clId="{1CF24131-C735-4004-8C0E-2FDEEF3C8725}" dt="2023-02-08T06:53:02.995" v="3" actId="47"/>
        <pc:sldMasterMkLst>
          <pc:docMk/>
          <pc:sldMasterMk cId="3346133692" sldId="2147484293"/>
        </pc:sldMasterMkLst>
        <pc:sldLayoutChg chg="del">
          <pc:chgData name="Sian Conroy" userId="6297e1d8-9377-49ba-98b2-8d409a566b76" providerId="ADAL" clId="{1CF24131-C735-4004-8C0E-2FDEEF3C8725}" dt="2023-02-08T06:53:02.995" v="3" actId="47"/>
          <pc:sldLayoutMkLst>
            <pc:docMk/>
            <pc:sldMasterMk cId="3346133692" sldId="2147484293"/>
            <pc:sldLayoutMk cId="3325579695" sldId="21474843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1CDC8-0177-42B7-93FB-B75B2EE63A97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99FD-220B-4875-9C7E-CD5B5E2B2F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4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699FD-220B-4875-9C7E-CD5B5E2B2FE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4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4602391" cy="4569079"/>
          </a:xfrm>
        </p:spPr>
        <p:txBody>
          <a:bodyPr anchor="t">
            <a:normAutofit/>
          </a:bodyPr>
          <a:lstStyle>
            <a:lvl1pPr algn="l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MARKETING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95" y="1448263"/>
            <a:ext cx="3756751" cy="446584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TÍTOL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11" y="103805"/>
            <a:ext cx="3863036" cy="275574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INFORME DIRECCIÓ GENERAL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34045883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2" y="1463038"/>
            <a:ext cx="2660657" cy="175198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—…">
            <a:extLst>
              <a:ext uri="{FF2B5EF4-FFF2-40B4-BE49-F238E27FC236}">
                <a16:creationId xmlns:a16="http://schemas.microsoft.com/office/drawing/2014/main" id="{FAF1F6D2-C4B5-4787-81BF-E0E8A18B12A2}"/>
              </a:ext>
            </a:extLst>
          </p:cNvPr>
          <p:cNvSpPr txBox="1"/>
          <p:nvPr userDrawn="1"/>
        </p:nvSpPr>
        <p:spPr>
          <a:xfrm>
            <a:off x="3269412" y="1131449"/>
            <a:ext cx="1771598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751FBC70-DEF1-447C-802E-704DDF0C96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1714" y="1887820"/>
            <a:ext cx="8623769" cy="485995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8B93723-5ECF-4A4F-95B7-D66B26C7D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714" y="1481811"/>
            <a:ext cx="8623769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24EC09B-F7A1-412C-BC98-5FC56078EE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751" y="3436526"/>
            <a:ext cx="2697503" cy="1650386"/>
          </a:xfrm>
        </p:spPr>
        <p:txBody>
          <a:bodyPr>
            <a:normAutofit/>
          </a:bodyPr>
          <a:lstStyle>
            <a:lvl1pPr>
              <a:defRPr sz="2500" b="0"/>
            </a:lvl1pPr>
          </a:lstStyle>
          <a:p>
            <a:pPr lvl="0"/>
            <a:r>
              <a:rPr lang="es-ES"/>
              <a:t>RESÚM</a:t>
            </a:r>
            <a:endParaRPr lang="ca-ES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55E23979-979A-416A-A036-558D31BB6A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951" y="5229181"/>
            <a:ext cx="2697503" cy="1650386"/>
          </a:xfrm>
        </p:spPr>
        <p:txBody>
          <a:bodyPr>
            <a:normAutofit/>
          </a:bodyPr>
          <a:lstStyle>
            <a:lvl1pPr>
              <a:defRPr sz="1500" b="0"/>
            </a:lvl1pPr>
          </a:lstStyle>
          <a:p>
            <a:pPr lvl="0"/>
            <a:r>
              <a:rPr lang="es-ES"/>
              <a:t>RESÚM</a:t>
            </a:r>
            <a:endParaRPr lang="ca-ES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E98C6FF-ACC4-434C-AEBE-FADA733E2A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3636007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63038"/>
            <a:ext cx="3857725" cy="175198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—…">
            <a:extLst>
              <a:ext uri="{FF2B5EF4-FFF2-40B4-BE49-F238E27FC236}">
                <a16:creationId xmlns:a16="http://schemas.microsoft.com/office/drawing/2014/main" id="{FAF1F6D2-C4B5-4787-81BF-E0E8A18B12A2}"/>
              </a:ext>
            </a:extLst>
          </p:cNvPr>
          <p:cNvSpPr txBox="1"/>
          <p:nvPr userDrawn="1"/>
        </p:nvSpPr>
        <p:spPr>
          <a:xfrm>
            <a:off x="4432880" y="1132985"/>
            <a:ext cx="1771598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751FBC70-DEF1-447C-802E-704DDF0C96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1887820"/>
            <a:ext cx="7410158" cy="485995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8B93723-5ECF-4A4F-95B7-D66B26C7D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5324" y="1481811"/>
            <a:ext cx="7410158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24EC09B-F7A1-412C-BC98-5FC56078EE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751" y="3436526"/>
            <a:ext cx="3911149" cy="1650386"/>
          </a:xfrm>
        </p:spPr>
        <p:txBody>
          <a:bodyPr>
            <a:normAutofit/>
          </a:bodyPr>
          <a:lstStyle>
            <a:lvl1pPr>
              <a:defRPr sz="2500" b="0"/>
            </a:lvl1pPr>
          </a:lstStyle>
          <a:p>
            <a:pPr lvl="0"/>
            <a:r>
              <a:rPr lang="es-ES"/>
              <a:t>RESÚM</a:t>
            </a:r>
            <a:endParaRPr lang="ca-ES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55E23979-979A-416A-A036-558D31BB6A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951" y="5229181"/>
            <a:ext cx="3911149" cy="1650386"/>
          </a:xfrm>
        </p:spPr>
        <p:txBody>
          <a:bodyPr>
            <a:normAutofit/>
          </a:bodyPr>
          <a:lstStyle>
            <a:lvl1pPr>
              <a:defRPr sz="1500" b="0"/>
            </a:lvl1pPr>
          </a:lstStyle>
          <a:p>
            <a:pPr lvl="0"/>
            <a:r>
              <a:rPr lang="es-ES"/>
              <a:t>RESÚM</a:t>
            </a:r>
            <a:endParaRPr lang="ca-ES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E98C6FF-ACC4-434C-AEBE-FADA733E2A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4902509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81C9B3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81780"/>
            <a:ext cx="3756751" cy="186473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81C9B3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1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33CF2FE-B67B-4B7D-A977-5763FC08A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05175" cy="15754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j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F7D43E7-AC6F-4418-87D0-1BFD1617B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901" y="5234956"/>
            <a:ext cx="3805175" cy="15174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j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EE999C8-5571-4FB8-B4B9-B887B147B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6303" y="1887820"/>
            <a:ext cx="7419180" cy="4864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C43A562B-DE26-4A99-81FC-1CD1CAF0C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303" y="1481811"/>
            <a:ext cx="7419180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0063AFE8-F777-4D84-9B04-F35C2E081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4886556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F6DF6B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81780"/>
            <a:ext cx="3756751" cy="186473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F6DF6B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1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33CF2FE-B67B-4B7D-A977-5763FC08A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05175" cy="15754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j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F7D43E7-AC6F-4418-87D0-1BFD1617B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901" y="5234957"/>
            <a:ext cx="3805175" cy="136477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j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8299AD8C-2BC1-43D6-BCDA-D87048252D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6303" y="1887820"/>
            <a:ext cx="7419180" cy="4864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73BCCB2-CAF4-4E74-A8FC-0648C7A50E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303" y="1481811"/>
            <a:ext cx="7419180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6BBE3B95-BBF9-490E-AE4C-96B2A6E9C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33152954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4E8BD7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518" y="1481780"/>
            <a:ext cx="3756751" cy="17332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4E8BD7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1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33CF2FE-B67B-4B7D-A977-5763FC08A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05175" cy="15754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F7D43E7-AC6F-4418-87D0-1BFD1617B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901" y="5234956"/>
            <a:ext cx="3805175" cy="15174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02939F3-F59C-4E19-A288-DE4464C30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6303" y="1887820"/>
            <a:ext cx="7419180" cy="4864604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36ACE51E-EC11-4804-ACCB-5B27D5E06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303" y="1481811"/>
            <a:ext cx="7419180" cy="313087"/>
          </a:xfrm>
        </p:spPr>
        <p:txBody>
          <a:bodyPr>
            <a:noAutofit/>
          </a:bodyPr>
          <a:lstStyle>
            <a:lvl1pPr>
              <a:defRPr sz="2000" b="1">
                <a:latin typeface="+mn-lt"/>
              </a:defRPr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DFD76199-3348-44E0-B2BC-5709244FCB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0061436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ED6460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81780"/>
            <a:ext cx="3756751" cy="186473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ED6460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1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33CF2FE-B67B-4B7D-A977-5763FC08A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F7D43E7-AC6F-4418-87D0-1BFD1617B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901" y="5234957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EE999C8-5571-4FB8-B4B9-B887B147B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6303" y="1887819"/>
            <a:ext cx="7419180" cy="455975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C6D3E2C-6A90-4E09-AA55-AC787B4773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303" y="1481811"/>
            <a:ext cx="7419180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81139B5-1421-4B0E-A1E7-94F1B7136E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5682172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A07DC4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81780"/>
            <a:ext cx="3756751" cy="186473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A07DC4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1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33CF2FE-B67B-4B7D-A977-5763FC08A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j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F7D43E7-AC6F-4418-87D0-1BFD1617BA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901" y="5234956"/>
            <a:ext cx="3805175" cy="15174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j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99E688CC-9BBA-4AD6-9869-B2B2144C47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6303" y="1887820"/>
            <a:ext cx="7419180" cy="4864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err="1">
                <a:solidFill>
                  <a:schemeClr val="tx1"/>
                </a:solidFill>
              </a:rPr>
              <a:t>Lorem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ipsum</a:t>
            </a:r>
            <a:r>
              <a:rPr lang="es-ES">
                <a:solidFill>
                  <a:schemeClr val="tx1"/>
                </a:solidFill>
              </a:rPr>
              <a:t> dolor </a:t>
            </a:r>
            <a:r>
              <a:rPr lang="es-ES" err="1">
                <a:solidFill>
                  <a:schemeClr val="tx1"/>
                </a:solidFill>
              </a:rPr>
              <a:t>sit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amet</a:t>
            </a:r>
            <a:r>
              <a:rPr lang="es-ES">
                <a:solidFill>
                  <a:schemeClr val="tx1"/>
                </a:solidFill>
              </a:rPr>
              <a:t>, </a:t>
            </a:r>
            <a:r>
              <a:rPr lang="es-ES" err="1">
                <a:solidFill>
                  <a:schemeClr val="tx1"/>
                </a:solidFill>
              </a:rPr>
              <a:t>consectetur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adipiscing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elit</a:t>
            </a:r>
            <a:r>
              <a:rPr lang="es-ES">
                <a:solidFill>
                  <a:schemeClr val="tx1"/>
                </a:solidFill>
              </a:rPr>
              <a:t>, sed do </a:t>
            </a:r>
            <a:r>
              <a:rPr lang="es-ES" err="1">
                <a:solidFill>
                  <a:schemeClr val="tx1"/>
                </a:solidFill>
              </a:rPr>
              <a:t>eiusmod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tempor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incididunt</a:t>
            </a:r>
            <a:r>
              <a:rPr lang="es-ES">
                <a:solidFill>
                  <a:schemeClr val="tx1"/>
                </a:solidFill>
              </a:rPr>
              <a:t> ut labore et </a:t>
            </a:r>
            <a:r>
              <a:rPr lang="es-ES" err="1">
                <a:solidFill>
                  <a:schemeClr val="tx1"/>
                </a:solidFill>
              </a:rPr>
              <a:t>dolore</a:t>
            </a:r>
            <a:r>
              <a:rPr lang="es-ES">
                <a:solidFill>
                  <a:schemeClr val="tx1"/>
                </a:solidFill>
              </a:rPr>
              <a:t> magna </a:t>
            </a:r>
            <a:r>
              <a:rPr lang="es-ES" err="1">
                <a:solidFill>
                  <a:schemeClr val="tx1"/>
                </a:solidFill>
              </a:rPr>
              <a:t>aliqua</a:t>
            </a:r>
            <a:r>
              <a:rPr lang="es-ES">
                <a:solidFill>
                  <a:schemeClr val="tx1"/>
                </a:solidFill>
              </a:rPr>
              <a:t>. Ut </a:t>
            </a:r>
            <a:r>
              <a:rPr lang="es-ES" err="1">
                <a:solidFill>
                  <a:schemeClr val="tx1"/>
                </a:solidFill>
              </a:rPr>
              <a:t>enim</a:t>
            </a:r>
            <a:r>
              <a:rPr lang="es-ES">
                <a:solidFill>
                  <a:schemeClr val="tx1"/>
                </a:solidFill>
              </a:rPr>
              <a:t> ad </a:t>
            </a:r>
            <a:r>
              <a:rPr lang="es-ES" err="1">
                <a:solidFill>
                  <a:schemeClr val="tx1"/>
                </a:solidFill>
              </a:rPr>
              <a:t>minim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veniam</a:t>
            </a:r>
            <a:r>
              <a:rPr lang="es-ES">
                <a:solidFill>
                  <a:schemeClr val="tx1"/>
                </a:solidFill>
              </a:rPr>
              <a:t>, quis </a:t>
            </a:r>
            <a:r>
              <a:rPr lang="es-ES" err="1">
                <a:solidFill>
                  <a:schemeClr val="tx1"/>
                </a:solidFill>
              </a:rPr>
              <a:t>nostrud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exercitation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ullamco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laboris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nisi</a:t>
            </a:r>
            <a:r>
              <a:rPr lang="es-ES">
                <a:solidFill>
                  <a:schemeClr val="tx1"/>
                </a:solidFill>
              </a:rPr>
              <a:t> ut </a:t>
            </a:r>
            <a:r>
              <a:rPr lang="es-ES" err="1">
                <a:solidFill>
                  <a:schemeClr val="tx1"/>
                </a:solidFill>
              </a:rPr>
              <a:t>aliquip</a:t>
            </a:r>
            <a:r>
              <a:rPr lang="es-ES">
                <a:solidFill>
                  <a:schemeClr val="tx1"/>
                </a:solidFill>
              </a:rPr>
              <a:t> ex </a:t>
            </a:r>
            <a:r>
              <a:rPr lang="es-ES" err="1">
                <a:solidFill>
                  <a:schemeClr val="tx1"/>
                </a:solidFill>
              </a:rPr>
              <a:t>ea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commodo </a:t>
            </a:r>
            <a:r>
              <a:rPr lang="es-ES" b="1" err="1">
                <a:solidFill>
                  <a:schemeClr val="tx1"/>
                </a:solidFill>
              </a:rPr>
              <a:t>consequat</a:t>
            </a:r>
            <a:r>
              <a:rPr lang="es-ES" b="1">
                <a:solidFill>
                  <a:schemeClr val="tx1"/>
                </a:solidFill>
              </a:rPr>
              <a:t>. </a:t>
            </a:r>
            <a:r>
              <a:rPr lang="es-ES" b="1" err="1">
                <a:solidFill>
                  <a:schemeClr val="tx1"/>
                </a:solidFill>
              </a:rPr>
              <a:t>Duis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aute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irure</a:t>
            </a:r>
            <a:r>
              <a:rPr lang="es-ES" b="1">
                <a:solidFill>
                  <a:schemeClr val="tx1"/>
                </a:solidFill>
              </a:rPr>
              <a:t> dolor in </a:t>
            </a:r>
            <a:r>
              <a:rPr lang="es-ES" b="1" err="1">
                <a:solidFill>
                  <a:schemeClr val="tx1"/>
                </a:solidFill>
              </a:rPr>
              <a:t>reprehenderit</a:t>
            </a:r>
            <a:r>
              <a:rPr lang="es-ES" b="1">
                <a:solidFill>
                  <a:schemeClr val="tx1"/>
                </a:solidFill>
              </a:rPr>
              <a:t> in </a:t>
            </a:r>
            <a:r>
              <a:rPr lang="es-ES" b="1" err="1">
                <a:solidFill>
                  <a:schemeClr val="tx1"/>
                </a:solidFill>
              </a:rPr>
              <a:t>voluptate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velit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esse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cillum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dolore</a:t>
            </a:r>
            <a:endParaRPr lang="ca-ES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334E1C6F-5AEE-4213-A2FB-943E62E54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303" y="1481811"/>
            <a:ext cx="7419180" cy="313087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s-ES" err="1"/>
              <a:t>Títol</a:t>
            </a:r>
            <a:endParaRPr lang="ca-ES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6F1636B5-F6DA-4DDA-A851-9896AB2120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9012000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FB4453B0-67EE-45A5-BA8C-80BBE8A397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35981025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81C9B3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81C9B3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22549741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F6DF6B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F6DF6B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9483276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5707526" cy="1589905"/>
          </a:xfrm>
        </p:spPr>
        <p:txBody>
          <a:bodyPr anchor="t">
            <a:normAutofit/>
          </a:bodyPr>
          <a:lstStyle>
            <a:lvl1pPr algn="l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47653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11" y="100832"/>
            <a:ext cx="3863036" cy="607828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1F06A0-4F24-4413-87AA-5048AA17B563}"/>
              </a:ext>
            </a:extLst>
          </p:cNvPr>
          <p:cNvSpPr txBox="1"/>
          <p:nvPr userDrawn="1"/>
        </p:nvSpPr>
        <p:spPr>
          <a:xfrm>
            <a:off x="4381518" y="3235018"/>
            <a:ext cx="6124575" cy="203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>
                <a:latin typeface="Replica Pro" panose="020B0504020101020102" pitchFamily="34" charset="77"/>
              </a:rPr>
              <a:t>—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AF11169-D8EE-4168-B7C5-A61118951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3545019"/>
            <a:ext cx="6233244" cy="2649304"/>
          </a:xfrm>
        </p:spPr>
        <p:txBody>
          <a:bodyPr/>
          <a:lstStyle>
            <a:lvl1pPr>
              <a:defRPr sz="1500">
                <a:latin typeface="+mn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GB" b="0">
                <a:latin typeface="Replica Pro" panose="020B0504020101020102" pitchFamily="34" charset="77"/>
              </a:rPr>
              <a:t>CADA APARTAT POT TENIR LA SEVA PORTADA. UTILITZAREM UNA PASTILLA DE COLOR CORPORATIU DE FONS I EL TITULAR A COS 120.S’HAN INCLÒS DIAPOSITIVES AMB EXEMPLES D’APLICACIÓ</a:t>
            </a:r>
            <a:endParaRPr lang="es-ES"/>
          </a:p>
          <a:p>
            <a:pPr lvl="4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38471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rgbClr val="4E8BD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4E8BD7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4E8BD7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41338242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ED6460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ED6460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37063585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rgbClr val="A07DC4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A07DC4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8402213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BC703201-A774-4C07-81C3-D378E7AA7C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38858920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054415" y="-1"/>
            <a:ext cx="8137585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728" y="1447939"/>
            <a:ext cx="6547570" cy="5321729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Fotos, </a:t>
            </a:r>
            <a:r>
              <a:rPr lang="es-ES" err="1"/>
              <a:t>infografies</a:t>
            </a:r>
            <a:r>
              <a:rPr lang="es-ES"/>
              <a:t>, </a:t>
            </a:r>
            <a:r>
              <a:rPr lang="es-ES" err="1"/>
              <a:t>dades</a:t>
            </a:r>
            <a:r>
              <a:rPr lang="es-ES"/>
              <a:t> </a:t>
            </a:r>
            <a:r>
              <a:rPr lang="es-ES" err="1"/>
              <a:t>numériques</a:t>
            </a:r>
            <a:r>
              <a:rPr lang="es-ES"/>
              <a:t> 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82" y="1453471"/>
            <a:ext cx="3756751" cy="19102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6342045-D700-4F4D-9F0E-3DE78F7C2D40}"/>
              </a:ext>
            </a:extLst>
          </p:cNvPr>
          <p:cNvSpPr txBox="1"/>
          <p:nvPr userDrawn="1"/>
        </p:nvSpPr>
        <p:spPr>
          <a:xfrm>
            <a:off x="223901" y="3232266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+mj-lt"/>
              </a:rPr>
              <a:t>—</a:t>
            </a:r>
            <a:endParaRPr lang="es-ES" sz="900">
              <a:latin typeface="+mj-lt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94B3BA5-260E-4227-92A3-3D4C6A0DC6A7}"/>
              </a:ext>
            </a:extLst>
          </p:cNvPr>
          <p:cNvSpPr txBox="1"/>
          <p:nvPr userDrawn="1"/>
        </p:nvSpPr>
        <p:spPr>
          <a:xfrm>
            <a:off x="223901" y="5104156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+mj-lt"/>
              </a:rPr>
              <a:t>—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F14AB100-6B46-4244-892B-A184FA08CA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F1CA37D4-8DD4-4E37-AA41-C70BBED6E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9C73FB52-2FA2-41C0-8B96-0280151CF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25328930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7030366" cy="3316553"/>
          </a:xfrm>
        </p:spPr>
        <p:txBody>
          <a:bodyPr anchor="t">
            <a:normAutofit/>
          </a:bodyPr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9388B2E-A0B2-4761-819D-CCCE7EEFF3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3134189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239734" cy="3744256"/>
          </a:xfrm>
        </p:spPr>
        <p:txBody>
          <a:bodyPr anchor="t">
            <a:normAutofit/>
          </a:bodyPr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FECA710-B8EF-4667-870E-CF356AD7F5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68470240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E8BD7"/>
          </a:solidFill>
          <a:ln w="12700">
            <a:solidFill>
              <a:srgbClr val="4E8BD7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050866" cy="4481676"/>
          </a:xfrm>
        </p:spPr>
        <p:txBody>
          <a:bodyPr anchor="t">
            <a:normAutofit/>
          </a:bodyPr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013B345-A20A-4753-B30A-662B5CD4F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7291345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-116485" y="0"/>
            <a:ext cx="12192000" cy="6858001"/>
          </a:xfrm>
          <a:prstGeom prst="rect">
            <a:avLst/>
          </a:prstGeom>
          <a:solidFill>
            <a:srgbClr val="EC656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050866" cy="4024476"/>
          </a:xfrm>
        </p:spPr>
        <p:txBody>
          <a:bodyPr anchor="t">
            <a:norm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BF6A3C-BD00-487F-ADC6-159C3D49FD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22286148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623192" cy="4131891"/>
          </a:xfrm>
        </p:spPr>
        <p:txBody>
          <a:bodyPr anchor="t">
            <a:normAutofit/>
          </a:bodyPr>
          <a:lstStyle>
            <a:lvl1pPr algn="l">
              <a:defRPr sz="6000" b="1">
                <a:latin typeface="Replica Pro" panose="020B0504020101020102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7C22FF7-73C3-4F08-BDCE-0A7739AC16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7"/>
            <a:ext cx="3939724" cy="23596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0879570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4718769" cy="4436344"/>
          </a:xfrm>
        </p:spPr>
        <p:txBody>
          <a:bodyPr anchor="t">
            <a:normAutofit/>
          </a:bodyPr>
          <a:lstStyle>
            <a:lvl1pPr algn="l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416062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538" y="100832"/>
            <a:ext cx="3853308" cy="628650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218612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104926-AE88-46EF-8CA0-D7015813F382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D73F9664-4F33-4E0E-8638-82F906C8DC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365121329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37326875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374306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24" y="105588"/>
            <a:ext cx="4887906" cy="268715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373637215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104926-AE88-46EF-8CA0-D7015813F382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D73F9664-4F33-4E0E-8638-82F906C8DC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186438692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429408219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369544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18A315-00B3-42C0-9C33-F373FBCE04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6728738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4E8BD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104926-AE88-46EF-8CA0-D7015813F382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D73F9664-4F33-4E0E-8638-82F906C8DC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3C85BC6C-F744-4C4B-BFDA-334EA78105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33928784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4E8BD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874979B-7BB8-4CAC-9F5D-76805FAF1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70417220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4E8BD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414311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B54CDDB-027D-49EA-9A28-02DB7A5001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327342001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104926-AE88-46EF-8CA0-D7015813F382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D73F9664-4F33-4E0E-8638-82F906C8DC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1663746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111097" y="-1"/>
            <a:ext cx="8066154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14748" y="-1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499" y="1428811"/>
            <a:ext cx="4004394" cy="1143000"/>
          </a:xfrm>
        </p:spPr>
        <p:txBody>
          <a:bodyPr anchor="t">
            <a:normAutofit/>
          </a:bodyPr>
          <a:lstStyle>
            <a:lvl1pPr algn="l">
              <a:defRPr sz="4000" b="0">
                <a:latin typeface="+mn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498" y="1428811"/>
            <a:ext cx="3756751" cy="470651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390" y="96698"/>
            <a:ext cx="3866456" cy="628650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611554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2608497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439076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24" y="105588"/>
            <a:ext cx="4887906" cy="268715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401549801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104926-AE88-46EF-8CA0-D7015813F382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latin typeface="Replica Pro"/>
              </a:rPr>
              <a:t>—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D73F9664-4F33-4E0E-8638-82F906C8DC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406267329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3794979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8700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FB297BB-49AA-420C-8B04-C055B9D6C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FA78C46-ADB8-4509-AAF3-74CC56734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99564690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34096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24" y="105588"/>
            <a:ext cx="4887906" cy="268715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410561856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390990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9" name="Marcador de texto 32">
            <a:extLst>
              <a:ext uri="{FF2B5EF4-FFF2-40B4-BE49-F238E27FC236}">
                <a16:creationId xmlns:a16="http://schemas.microsoft.com/office/drawing/2014/main" id="{F728AD35-A7B3-4927-A083-25BDE67666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3861910" cy="34893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416824793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4085811" cy="686628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  <a:latin typeface="+mj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j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j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4082382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19175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3A9F1-7146-4ECF-826F-DF7A766FFB17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solidFill>
                  <a:schemeClr val="bg1"/>
                </a:solidFill>
                <a:latin typeface="+mj-lt"/>
              </a:rPr>
              <a:t>—</a:t>
            </a:r>
            <a:endParaRPr lang="es-E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7576401-D274-49AF-A95E-3B2BEA9C528B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j-lt"/>
              </a:rPr>
              <a:t>—</a:t>
            </a:r>
          </a:p>
        </p:txBody>
      </p:sp>
      <p:sp>
        <p:nvSpPr>
          <p:cNvPr id="17" name="Marcador de texto 32">
            <a:extLst>
              <a:ext uri="{FF2B5EF4-FFF2-40B4-BE49-F238E27FC236}">
                <a16:creationId xmlns:a16="http://schemas.microsoft.com/office/drawing/2014/main" id="{E22A3591-2D4F-4EA5-B9B9-C700A00D6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9586582" cy="27781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D058B57-F7B0-45E7-8863-1935F6FD6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9" name="Marcador de texto 21">
            <a:extLst>
              <a:ext uri="{FF2B5EF4-FFF2-40B4-BE49-F238E27FC236}">
                <a16:creationId xmlns:a16="http://schemas.microsoft.com/office/drawing/2014/main" id="{C7ADB7AB-2981-4DD9-A5EB-FF47A9F37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250165450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4085811" cy="686628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7389233" cy="4082382"/>
          </a:xfrm>
        </p:spPr>
        <p:txBody>
          <a:bodyPr anchor="t">
            <a:normAutofit/>
          </a:bodyPr>
          <a:lstStyle>
            <a:lvl1pPr algn="l">
              <a:defRPr sz="4000" b="0">
                <a:latin typeface="+mn-lt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19175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3A9F1-7146-4ECF-826F-DF7A766FFB17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solidFill>
                  <a:schemeClr val="bg1"/>
                </a:solidFill>
                <a:latin typeface="+mn-lt"/>
              </a:rPr>
              <a:t>—</a:t>
            </a:r>
            <a:endParaRPr lang="es-E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Marcador de texto 32">
            <a:extLst>
              <a:ext uri="{FF2B5EF4-FFF2-40B4-BE49-F238E27FC236}">
                <a16:creationId xmlns:a16="http://schemas.microsoft.com/office/drawing/2014/main" id="{E22A3591-2D4F-4EA5-B9B9-C700A00D6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9586582" cy="27781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91843639-2632-4F14-974A-5559DA576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335160093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4085811" cy="686628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19175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3A9F1-7146-4ECF-826F-DF7A766FFB17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solidFill>
                  <a:schemeClr val="bg1"/>
                </a:solidFill>
                <a:latin typeface="+mn-lt"/>
              </a:rPr>
              <a:t>—</a:t>
            </a:r>
            <a:endParaRPr lang="es-E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Marcador de texto 32">
            <a:extLst>
              <a:ext uri="{FF2B5EF4-FFF2-40B4-BE49-F238E27FC236}">
                <a16:creationId xmlns:a16="http://schemas.microsoft.com/office/drawing/2014/main" id="{E22A3591-2D4F-4EA5-B9B9-C700A00D6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9586582" cy="27781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14" name="Marcador de texto 17">
            <a:extLst>
              <a:ext uri="{FF2B5EF4-FFF2-40B4-BE49-F238E27FC236}">
                <a16:creationId xmlns:a16="http://schemas.microsoft.com/office/drawing/2014/main" id="{0690B236-402E-400E-BF56-B243515085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</p:spTree>
    <p:extLst>
      <p:ext uri="{BB962C8B-B14F-4D97-AF65-F5344CB8AC3E}">
        <p14:creationId xmlns:p14="http://schemas.microsoft.com/office/powerpoint/2010/main" val="154814628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5821" y="0"/>
            <a:ext cx="40858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19175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3A9F1-7146-4ECF-826F-DF7A766FFB17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solidFill>
                  <a:schemeClr val="bg1"/>
                </a:solidFill>
                <a:latin typeface="+mn-lt"/>
              </a:rPr>
              <a:t>—</a:t>
            </a:r>
            <a:endParaRPr lang="es-E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7576401-D274-49AF-A95E-3B2BEA9C528B}"/>
              </a:ext>
            </a:extLst>
          </p:cNvPr>
          <p:cNvSpPr txBox="1"/>
          <p:nvPr userDrawn="1"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14" name="Marcador de texto 32">
            <a:extLst>
              <a:ext uri="{FF2B5EF4-FFF2-40B4-BE49-F238E27FC236}">
                <a16:creationId xmlns:a16="http://schemas.microsoft.com/office/drawing/2014/main" id="{BA354B94-797A-4F10-AF9F-C7BA82F65B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3867731" cy="27781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1A8A5946-5983-43D0-9E11-A62FD9BA4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951" y="3511490"/>
            <a:ext cx="3805175" cy="152962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2</a:t>
            </a:r>
          </a:p>
        </p:txBody>
      </p:sp>
      <p:sp>
        <p:nvSpPr>
          <p:cNvPr id="18" name="Marcador de texto 21">
            <a:extLst>
              <a:ext uri="{FF2B5EF4-FFF2-40B4-BE49-F238E27FC236}">
                <a16:creationId xmlns:a16="http://schemas.microsoft.com/office/drawing/2014/main" id="{C328BB91-D347-4A5B-BD63-0CE2C0A09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951" y="5282582"/>
            <a:ext cx="3805175" cy="12126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3</a:t>
            </a:r>
          </a:p>
        </p:txBody>
      </p:sp>
    </p:spTree>
    <p:extLst>
      <p:ext uri="{BB962C8B-B14F-4D97-AF65-F5344CB8AC3E}">
        <p14:creationId xmlns:p14="http://schemas.microsoft.com/office/powerpoint/2010/main" val="33046030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125846" y="-1"/>
            <a:ext cx="8066154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38535"/>
            <a:ext cx="5603672" cy="4033116"/>
          </a:xfrm>
        </p:spPr>
        <p:txBody>
          <a:bodyPr anchor="t">
            <a:normAutofit/>
          </a:bodyPr>
          <a:lstStyle>
            <a:lvl1pPr algn="l">
              <a:defRPr sz="4000" b="0">
                <a:latin typeface="+mn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19283"/>
            <a:ext cx="3756751" cy="40523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5" y="108146"/>
            <a:ext cx="9586582" cy="628650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529507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84F6754-2A7F-44AB-9953-6EBBF1AD7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76745391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84F6754-2A7F-44AB-9953-6EBBF1AD7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21372995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4E8BD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84F6754-2A7F-44AB-9953-6EBBF1AD7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315244746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84F6754-2A7F-44AB-9953-6EBBF1AD7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114419845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84F6754-2A7F-44AB-9953-6EBBF1AD7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176" y="84836"/>
            <a:ext cx="3939724" cy="353314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TÍTOL DE L’ACTE | 22 MARÇ 2021</a:t>
            </a:r>
          </a:p>
        </p:txBody>
      </p:sp>
    </p:spTree>
    <p:extLst>
      <p:ext uri="{BB962C8B-B14F-4D97-AF65-F5344CB8AC3E}">
        <p14:creationId xmlns:p14="http://schemas.microsoft.com/office/powerpoint/2010/main" val="41620009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2124" y="6540500"/>
            <a:ext cx="371897" cy="2872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bg1"/>
                </a:solidFill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54386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>
                <a:latin typeface="+mn-lt"/>
              </a:rPr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>
              <a:latin typeface="+mn-lt"/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C5A0E-600A-4668-8F86-57B776ED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0" y="1458127"/>
            <a:ext cx="1943100" cy="13335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TÍTOL</a:t>
            </a:r>
            <a:endParaRPr lang="ca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093B03-7D2F-4085-BA9B-347FDEA97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5231" y="1458126"/>
            <a:ext cx="7542868" cy="4961724"/>
          </a:xfrm>
        </p:spPr>
        <p:txBody>
          <a:bodyPr>
            <a:noAutofit/>
          </a:bodyPr>
          <a:lstStyle>
            <a:lvl1pPr>
              <a:defRPr sz="4000" b="0"/>
            </a:lvl1pPr>
          </a:lstStyle>
          <a:p>
            <a:pPr lvl="0"/>
            <a:r>
              <a:rPr lang="es-ES"/>
              <a:t>Aquí hi </a:t>
            </a:r>
            <a:r>
              <a:rPr lang="es-ES" err="1"/>
              <a:t>haurà</a:t>
            </a:r>
            <a:r>
              <a:rPr lang="es-ES"/>
              <a:t> el </a:t>
            </a:r>
            <a:r>
              <a:rPr lang="es-ES" err="1"/>
              <a:t>títol</a:t>
            </a:r>
            <a:r>
              <a:rPr lang="es-ES"/>
              <a:t> del </a:t>
            </a:r>
            <a:r>
              <a:rPr lang="es-ES" err="1"/>
              <a:t>supapartat</a:t>
            </a:r>
            <a:r>
              <a:rPr lang="es-ES"/>
              <a:t> o la </a:t>
            </a:r>
            <a:r>
              <a:rPr lang="es-ES" err="1"/>
              <a:t>descripció</a:t>
            </a:r>
            <a:endParaRPr lang="ca-ES"/>
          </a:p>
        </p:txBody>
      </p:sp>
      <p:sp>
        <p:nvSpPr>
          <p:cNvPr id="11" name="Marcador de texto 32">
            <a:extLst>
              <a:ext uri="{FF2B5EF4-FFF2-40B4-BE49-F238E27FC236}">
                <a16:creationId xmlns:a16="http://schemas.microsoft.com/office/drawing/2014/main" id="{13237826-3C43-4D8F-98D2-D87ACCD67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95910"/>
            <a:ext cx="3867731" cy="277813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188261520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796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3310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1733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12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125846" y="-1"/>
            <a:ext cx="8066154" cy="6858001"/>
          </a:xfrm>
          <a:prstGeom prst="rect">
            <a:avLst/>
          </a:prstGeom>
          <a:solidFill>
            <a:srgbClr val="4E8B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n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5279208" cy="3979144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29011"/>
            <a:ext cx="3756751" cy="399839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390" y="103805"/>
            <a:ext cx="3880280" cy="362544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947123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1869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5173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6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pic>
        <p:nvPicPr>
          <p:cNvPr id="9" name="Imatge" descr="Imatge">
            <a:extLst>
              <a:ext uri="{FF2B5EF4-FFF2-40B4-BE49-F238E27FC236}">
                <a16:creationId xmlns:a16="http://schemas.microsoft.com/office/drawing/2014/main" id="{235392EA-D69A-4742-A70C-84BC5F165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01" y="5211400"/>
            <a:ext cx="2331136" cy="135061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2631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309042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06B0E279-6C06-497B-91D7-C236DA7D431E}"/>
              </a:ext>
            </a:extLst>
          </p:cNvPr>
          <p:cNvSpPr/>
          <p:nvPr userDrawn="1"/>
        </p:nvSpPr>
        <p:spPr>
          <a:xfrm>
            <a:off x="4102100" y="0"/>
            <a:ext cx="8089900" cy="6858000"/>
          </a:xfrm>
          <a:prstGeom prst="rect">
            <a:avLst/>
          </a:prstGeom>
          <a:solidFill>
            <a:srgbClr val="F6DF6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1" name="Imatge" descr="Imatge">
            <a:extLst>
              <a:ext uri="{FF2B5EF4-FFF2-40B4-BE49-F238E27FC236}">
                <a16:creationId xmlns:a16="http://schemas.microsoft.com/office/drawing/2014/main" id="{7D3ECD7E-4F1F-47A3-A902-CAE9244D7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5284" y="0"/>
            <a:ext cx="1446717" cy="838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481697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020544"/>
            <a:ext cx="2548483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6000"/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pic>
        <p:nvPicPr>
          <p:cNvPr id="9" name="Imatge" descr="Imatge">
            <a:extLst>
              <a:ext uri="{FF2B5EF4-FFF2-40B4-BE49-F238E27FC236}">
                <a16:creationId xmlns:a16="http://schemas.microsoft.com/office/drawing/2014/main" id="{235392EA-D69A-4742-A70C-84BC5F165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01" y="5211400"/>
            <a:ext cx="2331136" cy="135061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8816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6029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2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91376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tge" descr="Imatge">
            <a:extLst>
              <a:ext uri="{FF2B5EF4-FFF2-40B4-BE49-F238E27FC236}">
                <a16:creationId xmlns:a16="http://schemas.microsoft.com/office/drawing/2014/main" id="{235392EA-D69A-4742-A70C-84BC5F165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01" y="5211400"/>
            <a:ext cx="2331136" cy="135061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—…">
            <a:extLst>
              <a:ext uri="{FF2B5EF4-FFF2-40B4-BE49-F238E27FC236}">
                <a16:creationId xmlns:a16="http://schemas.microsoft.com/office/drawing/2014/main" id="{2EAE7829-E1BC-4D9A-8641-A48677645DA7}"/>
              </a:ext>
            </a:extLst>
          </p:cNvPr>
          <p:cNvSpPr txBox="1"/>
          <p:nvPr userDrawn="1"/>
        </p:nvSpPr>
        <p:spPr>
          <a:xfrm>
            <a:off x="223901" y="1024447"/>
            <a:ext cx="2369623" cy="202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ESCRIURE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EL TÍTOL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AQUÍ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78801502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del títol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5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err="1"/>
              <a:t>Nivell</a:t>
            </a:r>
            <a:r>
              <a:t> del cos u</a:t>
            </a:r>
          </a:p>
          <a:p>
            <a:pPr lvl="1"/>
            <a:r>
              <a:rPr err="1"/>
              <a:t>Nivell</a:t>
            </a:r>
            <a:r>
              <a:t> del cos dos</a:t>
            </a:r>
          </a:p>
          <a:p>
            <a:pPr lvl="2"/>
            <a:r>
              <a:rPr err="1"/>
              <a:t>Nivell</a:t>
            </a:r>
            <a:r>
              <a:t> del cos </a:t>
            </a:r>
            <a:r>
              <a:rPr err="1"/>
              <a:t>tres</a:t>
            </a:r>
            <a:endParaRPr/>
          </a:p>
          <a:p>
            <a:pPr lvl="3"/>
            <a:r>
              <a:rPr err="1"/>
              <a:t>Nivell</a:t>
            </a:r>
            <a:r>
              <a:t> del cos quatre</a:t>
            </a:r>
          </a:p>
          <a:p>
            <a:pPr lvl="4"/>
            <a:r>
              <a:rPr err="1"/>
              <a:t>Nivell</a:t>
            </a:r>
            <a:r>
              <a:t> del cos </a:t>
            </a:r>
            <a:r>
              <a:rPr err="1"/>
              <a:t>cinc</a:t>
            </a:r>
            <a:endParaRPr/>
          </a:p>
        </p:txBody>
      </p:sp>
      <p:sp>
        <p:nvSpPr>
          <p:cNvPr id="5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2491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125846" y="-1"/>
            <a:ext cx="8066154" cy="6858001"/>
          </a:xfrm>
          <a:prstGeom prst="rect">
            <a:avLst/>
          </a:prstGeom>
          <a:solidFill>
            <a:srgbClr val="EC65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6090369" cy="4687066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721" y="1429011"/>
            <a:ext cx="3756751" cy="48095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120898"/>
            <a:ext cx="3901946" cy="391119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751695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31DB-5D78-4B35-8979-4F392791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61039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tg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Text del títol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5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87993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tge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tge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tge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44475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–Jordi Martorell</a:t>
            </a:r>
          </a:p>
        </p:txBody>
      </p:sp>
      <p:sp>
        <p:nvSpPr>
          <p:cNvPr id="92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38475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86456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47AA8-0E4B-4917-9678-976B52A5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DDDDB8-F824-47BC-98EC-E99A0A67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2479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t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4302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70742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EC656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050866" cy="4024476"/>
          </a:xfrm>
        </p:spPr>
        <p:txBody>
          <a:bodyPr anchor="t">
            <a:normAutofit/>
          </a:bodyPr>
          <a:lstStyle>
            <a:lvl1pPr algn="l">
              <a:defRPr sz="6000" b="1">
                <a:latin typeface="Replica Pro" panose="020B0504020101020102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841" y="115638"/>
            <a:ext cx="4349885" cy="20706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11646124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ED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1"/>
            <a:ext cx="375675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24" y="105588"/>
            <a:ext cx="3861587" cy="268715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1BE145B-3A5F-41E6-B2B4-E160062A7D88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50795555-A534-48AD-A9A3-F769727D0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30515" cy="157542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j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RESÚM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6022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7030366" cy="3316553"/>
          </a:xfrm>
        </p:spPr>
        <p:txBody>
          <a:bodyPr anchor="t">
            <a:normAutofit/>
          </a:bodyPr>
          <a:lstStyle>
            <a:lvl1pPr algn="l">
              <a:defRPr sz="6000" b="1">
                <a:latin typeface="Replica Pro" panose="020B0504020101020102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841" y="115638"/>
            <a:ext cx="4349885" cy="20706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37261639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4125846" y="-1"/>
            <a:ext cx="8066154" cy="6858001"/>
          </a:xfrm>
          <a:prstGeom prst="rect">
            <a:avLst/>
          </a:prstGeom>
          <a:solidFill>
            <a:srgbClr val="9879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2"/>
            <a:ext cx="7270240" cy="4746060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721" y="1429011"/>
            <a:ext cx="3756751" cy="47653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86971"/>
            <a:ext cx="9586582" cy="628650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544980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-1"/>
            <a:ext cx="4085811" cy="6858001"/>
          </a:xfrm>
          <a:prstGeom prst="rect">
            <a:avLst/>
          </a:prstGeom>
          <a:solidFill>
            <a:srgbClr val="81C9B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>
                <a:solidFill>
                  <a:schemeClr val="tx1"/>
                </a:solidFill>
              </a:rPr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>
              <a:solidFill>
                <a:srgbClr val="81C9B3"/>
              </a:solidFill>
            </a:endParaRPr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5" y="1429010"/>
            <a:ext cx="3756751" cy="19175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Replica Pro" panose="020B0504020101020102" pitchFamily="34" charset="0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24" y="105588"/>
            <a:ext cx="4887906" cy="268715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170627F-73A8-4A2A-A4EB-CC2F4674A6E1}"/>
              </a:ext>
            </a:extLst>
          </p:cNvPr>
          <p:cNvSpPr txBox="1"/>
          <p:nvPr userDrawn="1"/>
        </p:nvSpPr>
        <p:spPr>
          <a:xfrm>
            <a:off x="223901" y="3215022"/>
            <a:ext cx="4100783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—</a:t>
            </a:r>
            <a:endParaRPr lang="es-ES" sz="900">
              <a:latin typeface="Replica Pro"/>
            </a:endParaRP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80A73281-26C5-4E5B-86EF-BBADCF97F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01" y="3511490"/>
            <a:ext cx="3830515" cy="162103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500" b="0">
                <a:latin typeface="+mj-l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GB" sz="2500" b="0" spc="-60">
                <a:latin typeface="Replica Pro"/>
              </a:rPr>
              <a:t>RESÚM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514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77BC3985-7E65-487F-9B68-A95A090AD20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A07DC4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EC656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highlight>
                <a:srgbClr val="F6DF6B"/>
              </a:highlight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153104" y="1131449"/>
            <a:ext cx="376219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41" y="1594660"/>
            <a:ext cx="8623192" cy="4131891"/>
          </a:xfrm>
        </p:spPr>
        <p:txBody>
          <a:bodyPr anchor="t">
            <a:normAutofit/>
          </a:bodyPr>
          <a:lstStyle>
            <a:lvl1pPr algn="l">
              <a:defRPr sz="6000" b="1">
                <a:latin typeface="Replica Pro" panose="020B0504020101020102" pitchFamily="34" charset="0"/>
              </a:defRPr>
            </a:lvl1pPr>
          </a:lstStyle>
          <a:p>
            <a:r>
              <a:rPr lang="es-ES"/>
              <a:t>TÍTOL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8DB25-1753-44D0-AD1B-A4B19C18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841" y="115638"/>
            <a:ext cx="4349885" cy="20706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</a:lstStyle>
          <a:p>
            <a:pPr algn="l">
              <a:lnSpc>
                <a:spcPct val="80000"/>
              </a:lnSpc>
              <a:defRPr sz="2000" spc="-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>
                <a:solidFill>
                  <a:schemeClr val="tx1"/>
                </a:solidFill>
              </a:rPr>
              <a:t>TÍTOL DE L’ACTE | </a:t>
            </a:r>
            <a:r>
              <a:rPr lang="es-ES" b="0">
                <a:solidFill>
                  <a:schemeClr val="tx1"/>
                </a:solidFill>
              </a:rPr>
              <a:t>22 MARÇ 2021</a:t>
            </a:r>
          </a:p>
        </p:txBody>
      </p:sp>
    </p:spTree>
    <p:extLst>
      <p:ext uri="{BB962C8B-B14F-4D97-AF65-F5344CB8AC3E}">
        <p14:creationId xmlns:p14="http://schemas.microsoft.com/office/powerpoint/2010/main" val="33498400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.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EC35D9-4C5E-4DE9-AC95-153DCEA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A251098-5B1E-4E2E-BD86-DE868A0F47B7}"/>
              </a:ext>
            </a:extLst>
          </p:cNvPr>
          <p:cNvSpPr/>
          <p:nvPr userDrawn="1"/>
        </p:nvSpPr>
        <p:spPr>
          <a:xfrm>
            <a:off x="0" y="0"/>
            <a:ext cx="41258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—…">
            <a:extLst>
              <a:ext uri="{FF2B5EF4-FFF2-40B4-BE49-F238E27FC236}">
                <a16:creationId xmlns:a16="http://schemas.microsoft.com/office/drawing/2014/main" id="{08F78919-4436-4B57-ADDD-0FED65907FFB}"/>
              </a:ext>
            </a:extLst>
          </p:cNvPr>
          <p:cNvSpPr txBox="1"/>
          <p:nvPr userDrawn="1"/>
        </p:nvSpPr>
        <p:spPr>
          <a:xfrm>
            <a:off x="223901" y="1131449"/>
            <a:ext cx="2548483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000"/>
              <a:t>—</a:t>
            </a:r>
          </a:p>
          <a:p>
            <a:pPr algn="l">
              <a:lnSpc>
                <a:spcPct val="80000"/>
              </a:lnSpc>
              <a:defRPr sz="8000" spc="-15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endParaRPr lang="es-ES" sz="4000"/>
          </a:p>
        </p:txBody>
      </p:sp>
      <p:sp>
        <p:nvSpPr>
          <p:cNvPr id="6" name="—…">
            <a:extLst>
              <a:ext uri="{FF2B5EF4-FFF2-40B4-BE49-F238E27FC236}">
                <a16:creationId xmlns:a16="http://schemas.microsoft.com/office/drawing/2014/main" id="{0A915B3D-D324-4C95-8490-72FF12D60D4A}"/>
              </a:ext>
            </a:extLst>
          </p:cNvPr>
          <p:cNvSpPr txBox="1"/>
          <p:nvPr userDrawn="1"/>
        </p:nvSpPr>
        <p:spPr>
          <a:xfrm>
            <a:off x="4425232" y="1131449"/>
            <a:ext cx="604781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4000"/>
              <a:t>—</a:t>
            </a:r>
          </a:p>
          <a:p>
            <a:pPr algn="l">
              <a:lnSpc>
                <a:spcPct val="80000"/>
              </a:lnSpc>
              <a:defRPr sz="8000" b="0" spc="-159">
                <a:latin typeface="Replica Pro"/>
                <a:ea typeface="Replica Pro"/>
                <a:cs typeface="Replica Pro"/>
                <a:sym typeface="Replica Pro"/>
              </a:defRPr>
            </a:pPr>
            <a:endParaRPr sz="4000"/>
          </a:p>
        </p:txBody>
      </p:sp>
      <p:pic>
        <p:nvPicPr>
          <p:cNvPr id="10" name="Imatge" descr="Imatge">
            <a:extLst>
              <a:ext uri="{FF2B5EF4-FFF2-40B4-BE49-F238E27FC236}">
                <a16:creationId xmlns:a16="http://schemas.microsoft.com/office/drawing/2014/main" id="{2491D2D0-2CB8-4A9D-8F0E-E8C0D7277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632" y="0"/>
            <a:ext cx="1443368" cy="8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A4F0A885-17A1-4ADA-A871-266AD04B4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231" y="1448263"/>
            <a:ext cx="6323401" cy="4598576"/>
          </a:xfrm>
        </p:spPr>
        <p:txBody>
          <a:bodyPr anchor="t"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s-ES"/>
              <a:t>TÍTOL/ DATA</a:t>
            </a:r>
            <a:endParaRPr lang="ca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07C04D4-272C-419D-9621-B8154CA812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23" y="1429011"/>
            <a:ext cx="3756751" cy="461782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TÍTOL </a:t>
            </a:r>
          </a:p>
        </p:txBody>
      </p:sp>
      <p:sp>
        <p:nvSpPr>
          <p:cNvPr id="21" name="Título 13">
            <a:extLst>
              <a:ext uri="{FF2B5EF4-FFF2-40B4-BE49-F238E27FC236}">
                <a16:creationId xmlns:a16="http://schemas.microsoft.com/office/drawing/2014/main" id="{05D8272E-F4AE-4A40-9333-A14B1D0DFE39}"/>
              </a:ext>
            </a:extLst>
          </p:cNvPr>
          <p:cNvSpPr txBox="1">
            <a:spLocks/>
          </p:cNvSpPr>
          <p:nvPr userDrawn="1"/>
        </p:nvSpPr>
        <p:spPr>
          <a:xfrm>
            <a:off x="964041" y="2244418"/>
            <a:ext cx="272576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Replica Pro" panose="020B0504020101020102" pitchFamily="34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ca-ES" sz="4000" b="1">
              <a:solidFill>
                <a:schemeClr val="bg1"/>
              </a:solidFill>
            </a:endParaRP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BBB8C0D-B97B-485D-983F-0F262F093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901" y="86971"/>
            <a:ext cx="9586582" cy="628650"/>
          </a:xfrm>
        </p:spPr>
        <p:txBody>
          <a:bodyPr anchor="t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17500" indent="0">
              <a:buNone/>
              <a:defRPr/>
            </a:lvl2pPr>
          </a:lstStyle>
          <a:p>
            <a:pPr marL="0" marR="0" lvl="0" indent="0" algn="l" defTabSz="41275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s-ES">
                <a:solidFill>
                  <a:schemeClr val="bg1"/>
                </a:solidFill>
              </a:rPr>
              <a:t>TÍTOL DE L’ACTE | </a:t>
            </a:r>
            <a:r>
              <a:rPr lang="es-ES" b="0">
                <a:solidFill>
                  <a:schemeClr val="bg1"/>
                </a:solidFill>
              </a:rPr>
              <a:t>22 MARÇ 2021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9F7B307-0990-43AB-9E25-883D16DC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25" y="1828800"/>
            <a:ext cx="5476875" cy="50292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45882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Text del </a:t>
            </a:r>
            <a:r>
              <a:rPr err="1"/>
              <a:t>títol</a:t>
            </a:r>
            <a:endParaRPr/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err="1"/>
              <a:t>Nivell</a:t>
            </a:r>
            <a:r>
              <a:t> del cos u</a:t>
            </a:r>
          </a:p>
          <a:p>
            <a:pPr lvl="1"/>
            <a:r>
              <a:rPr err="1"/>
              <a:t>Nivell</a:t>
            </a:r>
            <a:r>
              <a:t> del cos dos</a:t>
            </a:r>
          </a:p>
          <a:p>
            <a:pPr lvl="2"/>
            <a:r>
              <a:rPr err="1"/>
              <a:t>Nivell</a:t>
            </a:r>
            <a:r>
              <a:t> del cos </a:t>
            </a:r>
            <a:r>
              <a:rPr err="1"/>
              <a:t>tres</a:t>
            </a:r>
            <a:endParaRPr/>
          </a:p>
          <a:p>
            <a:pPr lvl="3"/>
            <a:r>
              <a:rPr err="1"/>
              <a:t>Nivell</a:t>
            </a:r>
            <a:r>
              <a:t> del cos quatre</a:t>
            </a:r>
          </a:p>
          <a:p>
            <a:pPr lvl="4"/>
            <a:r>
              <a:rPr err="1"/>
              <a:t>Nivell</a:t>
            </a:r>
            <a:r>
              <a:t> del cos </a:t>
            </a:r>
            <a:r>
              <a:rPr err="1"/>
              <a:t>cinc</a:t>
            </a:r>
            <a:endParaRPr/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670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13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  <p:sldLayoutId id="2147484313" r:id="rId15"/>
    <p:sldLayoutId id="2147484314" r:id="rId16"/>
    <p:sldLayoutId id="2147484315" r:id="rId17"/>
    <p:sldLayoutId id="2147484316" r:id="rId18"/>
    <p:sldLayoutId id="2147484317" r:id="rId19"/>
    <p:sldLayoutId id="2147484318" r:id="rId20"/>
    <p:sldLayoutId id="2147484319" r:id="rId21"/>
    <p:sldLayoutId id="2147484320" r:id="rId22"/>
    <p:sldLayoutId id="2147484321" r:id="rId23"/>
    <p:sldLayoutId id="2147484322" r:id="rId24"/>
    <p:sldLayoutId id="2147484323" r:id="rId25"/>
    <p:sldLayoutId id="2147484324" r:id="rId26"/>
    <p:sldLayoutId id="2147484325" r:id="rId27"/>
    <p:sldLayoutId id="2147484326" r:id="rId28"/>
    <p:sldLayoutId id="2147484327" r:id="rId29"/>
    <p:sldLayoutId id="2147484328" r:id="rId30"/>
    <p:sldLayoutId id="2147484329" r:id="rId31"/>
    <p:sldLayoutId id="2147484330" r:id="rId32"/>
    <p:sldLayoutId id="2147484331" r:id="rId33"/>
    <p:sldLayoutId id="2147484332" r:id="rId34"/>
    <p:sldLayoutId id="2147484333" r:id="rId35"/>
    <p:sldLayoutId id="2147484334" r:id="rId36"/>
    <p:sldLayoutId id="2147484335" r:id="rId37"/>
    <p:sldLayoutId id="2147484336" r:id="rId38"/>
    <p:sldLayoutId id="2147484337" r:id="rId39"/>
    <p:sldLayoutId id="2147484338" r:id="rId40"/>
    <p:sldLayoutId id="2147484339" r:id="rId41"/>
    <p:sldLayoutId id="2147484340" r:id="rId42"/>
    <p:sldLayoutId id="2147484341" r:id="rId43"/>
    <p:sldLayoutId id="2147484342" r:id="rId44"/>
    <p:sldLayoutId id="2147484343" r:id="rId45"/>
    <p:sldLayoutId id="2147484344" r:id="rId46"/>
    <p:sldLayoutId id="2147484345" r:id="rId47"/>
    <p:sldLayoutId id="2147484346" r:id="rId48"/>
    <p:sldLayoutId id="2147484347" r:id="rId49"/>
    <p:sldLayoutId id="2147484348" r:id="rId50"/>
    <p:sldLayoutId id="2147484349" r:id="rId51"/>
    <p:sldLayoutId id="2147484350" r:id="rId52"/>
    <p:sldLayoutId id="2147484351" r:id="rId53"/>
    <p:sldLayoutId id="2147484352" r:id="rId54"/>
    <p:sldLayoutId id="2147484353" r:id="rId55"/>
    <p:sldLayoutId id="2147484354" r:id="rId56"/>
    <p:sldLayoutId id="2147484355" r:id="rId57"/>
    <p:sldLayoutId id="2147484356" r:id="rId58"/>
    <p:sldLayoutId id="2147484357" r:id="rId59"/>
    <p:sldLayoutId id="2147484358" r:id="rId60"/>
    <p:sldLayoutId id="2147484359" r:id="rId61"/>
    <p:sldLayoutId id="2147484360" r:id="rId62"/>
    <p:sldLayoutId id="2147484361" r:id="rId63"/>
    <p:sldLayoutId id="2147484362" r:id="rId64"/>
    <p:sldLayoutId id="2147484363" r:id="rId65"/>
    <p:sldLayoutId id="2147484364" r:id="rId66"/>
    <p:sldLayoutId id="2147484365" r:id="rId67"/>
    <p:sldLayoutId id="2147484366" r:id="rId68"/>
    <p:sldLayoutId id="2147484367" r:id="rId69"/>
    <p:sldLayoutId id="2147484368" r:id="rId70"/>
    <p:sldLayoutId id="2147484369" r:id="rId71"/>
    <p:sldLayoutId id="2147484370" r:id="rId72"/>
    <p:sldLayoutId id="2147484371" r:id="rId73"/>
    <p:sldLayoutId id="2147484372" r:id="rId74"/>
    <p:sldLayoutId id="2147484373" r:id="rId75"/>
    <p:sldLayoutId id="2147484374" r:id="rId76"/>
    <p:sldLayoutId id="2147484375" r:id="rId77"/>
    <p:sldLayoutId id="2147484376" r:id="rId78"/>
    <p:sldLayoutId id="2147484377" r:id="rId79"/>
    <p:sldLayoutId id="2147484378" r:id="rId80"/>
    <p:sldLayoutId id="2147484379" r:id="rId81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Helvetica Neue"/>
          <a:cs typeface="Helvetica Neue"/>
          <a:sym typeface="Helvetica Neue"/>
        </a:defRPr>
      </a:lvl1pPr>
      <a:lvl2pPr marL="317500" marR="0" indent="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Helvetica Neue"/>
          <a:cs typeface="Helvetica Neue"/>
          <a:sym typeface="Helvetica Neue"/>
        </a:defRPr>
      </a:lvl2pPr>
      <a:lvl3pPr marL="635000" marR="0" indent="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Helvetica Neue"/>
          <a:cs typeface="Helvetica Neue"/>
          <a:sym typeface="Helvetica Neue"/>
        </a:defRPr>
      </a:lvl3pPr>
      <a:lvl4pPr marL="952500" marR="0" indent="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Helvetica Neue"/>
          <a:cs typeface="Helvetica Neue"/>
          <a:sym typeface="Helvetica Neue"/>
        </a:defRPr>
      </a:lvl4pPr>
      <a:lvl5pPr marL="1270000" marR="0" indent="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>
            <a:off x="0" y="-1"/>
            <a:ext cx="12192001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</a:endParaRPr>
          </a:p>
        </p:txBody>
      </p:sp>
      <p:pic>
        <p:nvPicPr>
          <p:cNvPr id="217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284" y="0"/>
            <a:ext cx="144671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—…"/>
          <p:cNvSpPr txBox="1"/>
          <p:nvPr/>
        </p:nvSpPr>
        <p:spPr>
          <a:xfrm>
            <a:off x="223902" y="1024447"/>
            <a:ext cx="9145386" cy="282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12000" spc="-2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sz="6000" b="1" dirty="0"/>
              <a:t>—</a:t>
            </a:r>
          </a:p>
          <a:p>
            <a:pPr algn="l">
              <a:lnSpc>
                <a:spcPct val="80000"/>
              </a:lnSpc>
              <a:defRPr sz="12000" spc="-2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6000" b="1" dirty="0" err="1"/>
              <a:t>Lavorare</a:t>
            </a:r>
            <a:r>
              <a:rPr lang="es-ES" sz="6000" b="1" dirty="0"/>
              <a:t> in </a:t>
            </a:r>
            <a:r>
              <a:rPr lang="es-ES" sz="6000" b="1" dirty="0" err="1"/>
              <a:t>Spagna</a:t>
            </a:r>
            <a:r>
              <a:rPr lang="es-ES" sz="6000" b="1" dirty="0"/>
              <a:t> </a:t>
            </a:r>
            <a:r>
              <a:rPr lang="es-ES" sz="6000" b="1" dirty="0" err="1"/>
              <a:t>nell’era</a:t>
            </a:r>
            <a:r>
              <a:rPr lang="es-ES" sz="6000" b="1" dirty="0"/>
              <a:t> </a:t>
            </a:r>
            <a:r>
              <a:rPr lang="es-ES" sz="6000" b="1" dirty="0" err="1"/>
              <a:t>digitale</a:t>
            </a:r>
            <a:endParaRPr lang="es-ES" sz="6000" b="1" dirty="0"/>
          </a:p>
          <a:p>
            <a:pPr algn="l">
              <a:lnSpc>
                <a:spcPct val="80000"/>
              </a:lnSpc>
              <a:defRPr sz="12000" spc="-2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4400" dirty="0" err="1"/>
              <a:t>Working</a:t>
            </a:r>
            <a:r>
              <a:rPr lang="es-ES" sz="4400" dirty="0"/>
              <a:t> in </a:t>
            </a:r>
            <a:r>
              <a:rPr lang="es-ES" sz="4400" dirty="0" err="1"/>
              <a:t>Spain</a:t>
            </a:r>
            <a:r>
              <a:rPr lang="es-ES" sz="4400" dirty="0"/>
              <a:t> in </a:t>
            </a:r>
            <a:r>
              <a:rPr lang="es-ES" sz="4400" dirty="0" err="1"/>
              <a:t>the</a:t>
            </a:r>
            <a:r>
              <a:rPr lang="es-ES" sz="4400" dirty="0"/>
              <a:t> digital </a:t>
            </a:r>
            <a:r>
              <a:rPr lang="es-ES" sz="4400" dirty="0" err="1"/>
              <a:t>age</a:t>
            </a:r>
            <a:endParaRPr lang="es-ES" sz="4400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8BE06DF-0B21-488E-AD77-D0BA867C2DE7}"/>
              </a:ext>
            </a:extLst>
          </p:cNvPr>
          <p:cNvSpPr txBox="1">
            <a:spLocks/>
          </p:cNvSpPr>
          <p:nvPr/>
        </p:nvSpPr>
        <p:spPr>
          <a:xfrm>
            <a:off x="223901" y="95910"/>
            <a:ext cx="9586582" cy="277813"/>
          </a:xfrm>
          <a:prstGeom prst="rect">
            <a:avLst/>
          </a:prstGeom>
        </p:spPr>
        <p:txBody>
          <a:bodyPr/>
          <a:lstStyle>
            <a:lvl1pPr marL="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DB7C02E-A20D-409A-A508-3AEFA078E933}"/>
              </a:ext>
            </a:extLst>
          </p:cNvPr>
          <p:cNvSpPr txBox="1">
            <a:spLocks/>
          </p:cNvSpPr>
          <p:nvPr/>
        </p:nvSpPr>
        <p:spPr>
          <a:xfrm>
            <a:off x="223901" y="3203795"/>
            <a:ext cx="7774685" cy="1529624"/>
          </a:xfrm>
          <a:prstGeom prst="rect">
            <a:avLst/>
          </a:prstGeom>
        </p:spPr>
        <p:txBody>
          <a:bodyPr/>
          <a:lstStyle>
            <a:lvl1pPr marL="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ca-ES" sz="4000" kern="0">
              <a:solidFill>
                <a:schemeClr val="bg1"/>
              </a:solidFill>
              <a:latin typeface="Replica Pro" panose="020B0504020101020102" pitchFamily="34" charset="0"/>
            </a:endParaRPr>
          </a:p>
        </p:txBody>
      </p:sp>
      <p:sp>
        <p:nvSpPr>
          <p:cNvPr id="8" name="Marcador de texto 21">
            <a:extLst>
              <a:ext uri="{FF2B5EF4-FFF2-40B4-BE49-F238E27FC236}">
                <a16:creationId xmlns:a16="http://schemas.microsoft.com/office/drawing/2014/main" id="{DF051A74-B93B-4CE7-8488-A771630E1EEA}"/>
              </a:ext>
            </a:extLst>
          </p:cNvPr>
          <p:cNvSpPr txBox="1">
            <a:spLocks/>
          </p:cNvSpPr>
          <p:nvPr/>
        </p:nvSpPr>
        <p:spPr>
          <a:xfrm>
            <a:off x="150113" y="5283741"/>
            <a:ext cx="3805175" cy="12126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 dirty="0"/>
              <a:t>FEBRUARY 2023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19436866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THE MARKET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PROFFESIONAL OPPORTUNITIES:</a:t>
            </a:r>
          </a:p>
          <a:p>
            <a:r>
              <a:rPr lang="ca-ES" dirty="0">
                <a:latin typeface="Replica Pro" panose="020B0504020101020102" pitchFamily="34" charset="0"/>
              </a:rPr>
              <a:t>TRENDS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784084-365E-0069-AE93-ACC888B1BE67}"/>
              </a:ext>
            </a:extLst>
          </p:cNvPr>
          <p:cNvSpPr txBox="1"/>
          <p:nvPr/>
        </p:nvSpPr>
        <p:spPr>
          <a:xfrm>
            <a:off x="4646171" y="1224317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Architecture Studios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A2E156-6D52-B8C3-12F5-A54EBED49BEA}"/>
              </a:ext>
            </a:extLst>
          </p:cNvPr>
          <p:cNvSpPr txBox="1"/>
          <p:nvPr/>
        </p:nvSpPr>
        <p:spPr>
          <a:xfrm>
            <a:off x="4646171" y="1902011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Urban Regeneration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171460-EF66-1AE4-C1C3-00E2285038BA}"/>
              </a:ext>
            </a:extLst>
          </p:cNvPr>
          <p:cNvSpPr txBox="1"/>
          <p:nvPr/>
        </p:nvSpPr>
        <p:spPr>
          <a:xfrm>
            <a:off x="4646171" y="2699675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Refurbishing / Restoration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2D997E-44ED-F2EB-2EAF-7D9F366D1615}"/>
              </a:ext>
            </a:extLst>
          </p:cNvPr>
          <p:cNvSpPr txBox="1"/>
          <p:nvPr/>
        </p:nvSpPr>
        <p:spPr>
          <a:xfrm>
            <a:off x="4646171" y="3410348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es-E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pecialised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F4AA11-A328-618D-2DC3-ABB140A23D95}"/>
              </a:ext>
            </a:extLst>
          </p:cNvPr>
          <p:cNvSpPr txBox="1"/>
          <p:nvPr/>
        </p:nvSpPr>
        <p:spPr>
          <a:xfrm>
            <a:off x="4646171" y="4121021"/>
            <a:ext cx="2972522" cy="64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Industrial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Design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applied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to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Housing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5DC5B-9946-D277-FBD5-AF2349DCDAAE}"/>
              </a:ext>
            </a:extLst>
          </p:cNvPr>
          <p:cNvSpPr txBox="1"/>
          <p:nvPr/>
        </p:nvSpPr>
        <p:spPr>
          <a:xfrm>
            <a:off x="8343272" y="1224317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Project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749A3C-6A39-3DD9-F492-268D8CA1A20E}"/>
              </a:ext>
            </a:extLst>
          </p:cNvPr>
          <p:cNvSpPr txBox="1"/>
          <p:nvPr/>
        </p:nvSpPr>
        <p:spPr>
          <a:xfrm>
            <a:off x="4646171" y="5075714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Facility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1510FF-7F11-B545-290A-F92AA670A979}"/>
              </a:ext>
            </a:extLst>
          </p:cNvPr>
          <p:cNvSpPr txBox="1"/>
          <p:nvPr/>
        </p:nvSpPr>
        <p:spPr>
          <a:xfrm>
            <a:off x="8343272" y="2238010"/>
            <a:ext cx="2972522" cy="64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Data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Analyst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- Urban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Planning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ADB741-B4B4-07C3-F0B3-7523ABB48A4A}"/>
              </a:ext>
            </a:extLst>
          </p:cNvPr>
          <p:cNvSpPr txBox="1"/>
          <p:nvPr/>
        </p:nvSpPr>
        <p:spPr>
          <a:xfrm>
            <a:off x="8343272" y="3410348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Retail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145E1B-FA4B-8C9B-9021-5986560A7F19}"/>
              </a:ext>
            </a:extLst>
          </p:cNvPr>
          <p:cNvSpPr txBox="1"/>
          <p:nvPr/>
        </p:nvSpPr>
        <p:spPr>
          <a:xfrm>
            <a:off x="8343272" y="4175584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Architecture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Cooperatives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4F941C-3B6E-5CAC-9536-26A0929EC39F}"/>
              </a:ext>
            </a:extLst>
          </p:cNvPr>
          <p:cNvSpPr txBox="1"/>
          <p:nvPr/>
        </p:nvSpPr>
        <p:spPr>
          <a:xfrm>
            <a:off x="8343272" y="5075714"/>
            <a:ext cx="2972522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VR / AR /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Metaverse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42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THE MARKET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THE MARKET:</a:t>
            </a:r>
          </a:p>
          <a:p>
            <a:r>
              <a:rPr lang="ca-ES" dirty="0">
                <a:latin typeface="Replica Pro" panose="020B0504020101020102" pitchFamily="34" charset="0"/>
              </a:rPr>
              <a:t>COMPANIES</a:t>
            </a:r>
            <a:br>
              <a:rPr lang="ca-ES" dirty="0">
                <a:latin typeface="Replica Pro" panose="020B0504020101020102" pitchFamily="34" charset="0"/>
              </a:rPr>
            </a:br>
            <a:r>
              <a:rPr lang="ca-ES" dirty="0">
                <a:latin typeface="Replica Pro" panose="020B0504020101020102" pitchFamily="34" charset="0"/>
              </a:rPr>
              <a:t>B2B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905D42-8076-5C67-F56A-D8EE58E8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5" t="45726" r="70316" b="21112"/>
          <a:stretch/>
        </p:blipFill>
        <p:spPr>
          <a:xfrm>
            <a:off x="4484340" y="2244330"/>
            <a:ext cx="4430969" cy="34071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D0752E-C5F8-E18B-17FF-143BBFD15231}"/>
              </a:ext>
            </a:extLst>
          </p:cNvPr>
          <p:cNvSpPr txBox="1"/>
          <p:nvPr/>
        </p:nvSpPr>
        <p:spPr>
          <a:xfrm>
            <a:off x="4506013" y="584226"/>
            <a:ext cx="6127422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/>
            <a:r>
              <a:rPr lang="es-ES" sz="1600" u="sng" dirty="0" err="1"/>
              <a:t>Companies</a:t>
            </a:r>
            <a:r>
              <a:rPr lang="es-ES" sz="1600" u="sng" dirty="0"/>
              <a:t> </a:t>
            </a:r>
            <a:r>
              <a:rPr lang="es-ES" sz="1600" u="sng" dirty="0" err="1"/>
              <a:t>demand</a:t>
            </a:r>
            <a:r>
              <a:rPr lang="es-ES" sz="1600" u="sng" dirty="0"/>
              <a:t> (</a:t>
            </a:r>
            <a:r>
              <a:rPr lang="es-ES" sz="1600" u="sng" dirty="0" err="1"/>
              <a:t>privat</a:t>
            </a:r>
            <a:r>
              <a:rPr lang="es-ES" sz="1600" u="sng" dirty="0"/>
              <a:t> </a:t>
            </a:r>
            <a:r>
              <a:rPr lang="es-ES" sz="1600" u="sng" dirty="0" err="1"/>
              <a:t>clients</a:t>
            </a:r>
            <a:r>
              <a:rPr lang="es-ES" sz="1600" u="sng" dirty="0"/>
              <a:t> </a:t>
            </a:r>
            <a:r>
              <a:rPr lang="es-ES" sz="1600" u="sng" dirty="0" err="1"/>
              <a:t>or</a:t>
            </a:r>
            <a:r>
              <a:rPr lang="es-ES" sz="1600" u="sng" dirty="0"/>
              <a:t> B2C)</a:t>
            </a:r>
            <a:br>
              <a:rPr lang="es-ES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endParaRPr lang="es-ES" sz="16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es-E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42%</a:t>
            </a:r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 -&gt; “traditional architect”</a:t>
            </a:r>
          </a:p>
          <a:p>
            <a:pPr rtl="0"/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58% -&gt; new generations</a:t>
            </a:r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9A188-910D-DFDA-91E3-E83FC5072CCA}"/>
              </a:ext>
            </a:extLst>
          </p:cNvPr>
          <p:cNvSpPr txBox="1"/>
          <p:nvPr/>
        </p:nvSpPr>
        <p:spPr>
          <a:xfrm>
            <a:off x="9576019" y="2507425"/>
            <a:ext cx="2392080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10% </a:t>
            </a:r>
          </a:p>
          <a:p>
            <a:pPr algn="ctr" rtl="0"/>
            <a:r>
              <a:rPr lang="en-US" dirty="0"/>
              <a:t>BIM MANAGER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AA1102-88AE-B456-C6DA-3FD4ED772067}"/>
              </a:ext>
            </a:extLst>
          </p:cNvPr>
          <p:cNvSpPr txBox="1"/>
          <p:nvPr/>
        </p:nvSpPr>
        <p:spPr>
          <a:xfrm>
            <a:off x="9576019" y="3418117"/>
            <a:ext cx="2392080" cy="92333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10% </a:t>
            </a:r>
          </a:p>
          <a:p>
            <a:pPr algn="ctr" rtl="0"/>
            <a:r>
              <a:rPr lang="en-US" dirty="0"/>
              <a:t>Energy Efficiency Advisor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1F5931-2E7E-7EDD-205B-4AC69AB99362}"/>
              </a:ext>
            </a:extLst>
          </p:cNvPr>
          <p:cNvSpPr txBox="1"/>
          <p:nvPr/>
        </p:nvSpPr>
        <p:spPr>
          <a:xfrm>
            <a:off x="9576019" y="4571004"/>
            <a:ext cx="2392080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12% </a:t>
            </a:r>
          </a:p>
          <a:p>
            <a:pPr algn="ctr" rtl="0"/>
            <a:r>
              <a:rPr lang="en-US" dirty="0"/>
              <a:t>Urban Regeneration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CF910-7733-491A-34C7-7D4F4E54372A}"/>
              </a:ext>
            </a:extLst>
          </p:cNvPr>
          <p:cNvSpPr txBox="1"/>
          <p:nvPr/>
        </p:nvSpPr>
        <p:spPr>
          <a:xfrm>
            <a:off x="9564520" y="1973150"/>
            <a:ext cx="2415078" cy="3693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58% new inquires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02E45A-25BE-A4B3-F3C1-7BDB651E4931}"/>
              </a:ext>
            </a:extLst>
          </p:cNvPr>
          <p:cNvSpPr txBox="1"/>
          <p:nvPr/>
        </p:nvSpPr>
        <p:spPr>
          <a:xfrm>
            <a:off x="9587518" y="5547222"/>
            <a:ext cx="2392080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26% </a:t>
            </a:r>
          </a:p>
          <a:p>
            <a:pPr algn="ctr" rtl="0"/>
            <a:r>
              <a:rPr lang="en-US" dirty="0"/>
              <a:t>Refurbishing Advisor</a:t>
            </a:r>
          </a:p>
        </p:txBody>
      </p:sp>
    </p:spTree>
    <p:extLst>
      <p:ext uri="{BB962C8B-B14F-4D97-AF65-F5344CB8AC3E}">
        <p14:creationId xmlns:p14="http://schemas.microsoft.com/office/powerpoint/2010/main" val="4222296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THE MARKET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THE MARKET:</a:t>
            </a:r>
          </a:p>
          <a:p>
            <a:r>
              <a:rPr lang="ca-ES" dirty="0">
                <a:latin typeface="Replica Pro" panose="020B0504020101020102" pitchFamily="34" charset="0"/>
              </a:rPr>
              <a:t>PRIVAT CLIENT</a:t>
            </a:r>
          </a:p>
          <a:p>
            <a:r>
              <a:rPr lang="ca-ES" dirty="0">
                <a:latin typeface="Replica Pro" panose="020B0504020101020102" pitchFamily="34" charset="0"/>
              </a:rPr>
              <a:t>B2C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9C61E45-EBB8-C59A-39C8-F3F886C61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30674"/>
              </p:ext>
            </p:extLst>
          </p:nvPr>
        </p:nvGraphicFramePr>
        <p:xfrm>
          <a:off x="12562590" y="1580968"/>
          <a:ext cx="5344888" cy="41021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31368">
                  <a:extLst>
                    <a:ext uri="{9D8B030D-6E8A-4147-A177-3AD203B41FA5}">
                      <a16:colId xmlns:a16="http://schemas.microsoft.com/office/drawing/2014/main" val="1868926167"/>
                    </a:ext>
                  </a:extLst>
                </a:gridCol>
                <a:gridCol w="656318">
                  <a:extLst>
                    <a:ext uri="{9D8B030D-6E8A-4147-A177-3AD203B41FA5}">
                      <a16:colId xmlns:a16="http://schemas.microsoft.com/office/drawing/2014/main" val="1743785956"/>
                    </a:ext>
                  </a:extLst>
                </a:gridCol>
                <a:gridCol w="457202">
                  <a:extLst>
                    <a:ext uri="{9D8B030D-6E8A-4147-A177-3AD203B41FA5}">
                      <a16:colId xmlns:a16="http://schemas.microsoft.com/office/drawing/2014/main" val="2921856684"/>
                    </a:ext>
                  </a:extLst>
                </a:gridCol>
              </a:tblGrid>
              <a:tr h="533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 err="1">
                          <a:effectLst/>
                        </a:rPr>
                        <a:t>Ciutadans</a:t>
                      </a:r>
                      <a:r>
                        <a:rPr lang="fr-FR" sz="1400" b="1" u="none" strike="noStrike" dirty="0">
                          <a:effectLst/>
                        </a:rPr>
                        <a:t> que han </a:t>
                      </a:r>
                      <a:r>
                        <a:rPr lang="fr-FR" sz="1400" b="1" u="none" strike="noStrike" dirty="0" err="1">
                          <a:effectLst/>
                        </a:rPr>
                        <a:t>demanat</a:t>
                      </a:r>
                      <a:r>
                        <a:rPr lang="fr-FR" sz="1400" b="1" u="none" strike="noStrike" dirty="0">
                          <a:effectLst/>
                        </a:rPr>
                        <a:t> arquitecte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1391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Projectes i Direcció d'obra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7,74%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88416185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Rehabilitació i manteniment d’edificis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5,36%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10003348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Informes i certificats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4,76%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77264987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>
                          <a:effectLst/>
                        </a:rPr>
                        <a:t>ITE, </a:t>
                      </a:r>
                      <a:r>
                        <a:rPr lang="es-ES" sz="1500" u="none" strike="noStrike" dirty="0" err="1">
                          <a:effectLst/>
                        </a:rPr>
                        <a:t>Inspecció</a:t>
                      </a:r>
                      <a:r>
                        <a:rPr lang="es-ES" sz="1500" u="none" strike="noStrike" dirty="0">
                          <a:effectLst/>
                        </a:rPr>
                        <a:t> Técnica </a:t>
                      </a:r>
                      <a:r>
                        <a:rPr lang="es-ES" sz="1500" u="none" strike="noStrike" dirty="0" err="1">
                          <a:effectLst/>
                        </a:rPr>
                        <a:t>d’Edifici</a:t>
                      </a:r>
                      <a:r>
                        <a:rPr lang="es-ES" sz="1500" u="none" strike="noStrike" dirty="0">
                          <a:effectLst/>
                        </a:rPr>
                        <a:t>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2,38%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92661088"/>
                  </a:ext>
                </a:extLst>
              </a:tr>
              <a:tr h="57088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Rehab</a:t>
                      </a:r>
                      <a:r>
                        <a:rPr lang="es-ES" sz="15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. </a:t>
                      </a:r>
                      <a:r>
                        <a:rPr lang="es-ES" sz="15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energètica</a:t>
                      </a:r>
                      <a:r>
                        <a:rPr lang="es-ES" sz="15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es-ES" sz="15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Gestió</a:t>
                      </a:r>
                      <a:r>
                        <a:rPr lang="es-ES" sz="15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sz="15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subvencions</a:t>
                      </a:r>
                      <a:r>
                        <a:rPr lang="es-ES" sz="15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, NEXT </a:t>
                      </a:r>
                      <a:r>
                        <a:rPr lang="es-ES" sz="15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Generatión</a:t>
                      </a:r>
                      <a:r>
                        <a:rPr lang="es-ES" sz="15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63,69%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28246159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Certificat energètic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6,55%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38838962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Cèdula d'habitabilitat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4,17%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3651852"/>
                  </a:ext>
                </a:extLst>
              </a:tr>
              <a:tr h="34135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Llicència d'activitats Canvi d'us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5,36%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82188934"/>
                  </a:ext>
                </a:extLst>
              </a:tr>
              <a:tr h="60855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TOTAL CIUTADANS DEMANAT UN ARQUITECTE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168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773344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C13D611-7A47-FC97-0AC6-3C7AAEBD6529}"/>
              </a:ext>
            </a:extLst>
          </p:cNvPr>
          <p:cNvSpPr txBox="1"/>
          <p:nvPr/>
        </p:nvSpPr>
        <p:spPr>
          <a:xfrm>
            <a:off x="4506013" y="584226"/>
            <a:ext cx="6127422" cy="6247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/>
            <a:r>
              <a:rPr lang="es-ES" sz="1600" u="sng" dirty="0" err="1"/>
              <a:t>Citizen</a:t>
            </a:r>
            <a:r>
              <a:rPr lang="es-ES" sz="1600" u="sng" dirty="0"/>
              <a:t> </a:t>
            </a:r>
            <a:r>
              <a:rPr lang="es-ES" sz="1600" u="sng" dirty="0" err="1"/>
              <a:t>demand</a:t>
            </a:r>
            <a:r>
              <a:rPr lang="es-ES" sz="1600" u="sng" dirty="0"/>
              <a:t> (</a:t>
            </a:r>
            <a:r>
              <a:rPr lang="es-ES" sz="1600" u="sng" dirty="0" err="1"/>
              <a:t>privat</a:t>
            </a:r>
            <a:r>
              <a:rPr lang="es-ES" sz="1600" u="sng" dirty="0"/>
              <a:t> </a:t>
            </a:r>
            <a:r>
              <a:rPr lang="es-ES" sz="1600" u="sng" dirty="0" err="1"/>
              <a:t>clients</a:t>
            </a:r>
            <a:r>
              <a:rPr lang="es-ES" sz="1600" u="sng" dirty="0"/>
              <a:t> </a:t>
            </a:r>
            <a:r>
              <a:rPr lang="es-ES" sz="1600" u="sng" dirty="0" err="1"/>
              <a:t>or</a:t>
            </a:r>
            <a:r>
              <a:rPr lang="es-ES" sz="1600" u="sng" dirty="0"/>
              <a:t> B2C)</a:t>
            </a:r>
            <a:br>
              <a:rPr lang="es-ES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endParaRPr lang="es-ES" sz="16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es-ES" sz="1600" b="1" dirty="0">
                <a:solidFill>
                  <a:srgbClr val="5F6368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60%</a:t>
            </a:r>
            <a:endParaRPr lang="en-US" sz="1600" dirty="0">
              <a:highlight>
                <a:srgbClr val="FFFF00"/>
              </a:highlight>
            </a:endParaRPr>
          </a:p>
          <a:p>
            <a:pPr rtl="0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_Energy </a:t>
            </a:r>
            <a:r>
              <a:rPr lang="en-US" sz="1600" dirty="0" err="1"/>
              <a:t>Efficent</a:t>
            </a:r>
            <a:r>
              <a:rPr lang="en-US" sz="1600" dirty="0"/>
              <a:t> Renovation</a:t>
            </a:r>
          </a:p>
          <a:p>
            <a:pPr rtl="0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_Subsidy Management (Next Generation)</a:t>
            </a:r>
          </a:p>
          <a:p>
            <a:pPr rtl="0"/>
            <a:endParaRPr lang="en-US" sz="1600" dirty="0"/>
          </a:p>
          <a:p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7%</a:t>
            </a:r>
          </a:p>
          <a:p>
            <a:pPr rtl="0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_Design and Construction Management</a:t>
            </a:r>
          </a:p>
          <a:p>
            <a:pPr rtl="0"/>
            <a:endParaRPr lang="en-US" sz="1600" dirty="0"/>
          </a:p>
          <a:p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6%</a:t>
            </a:r>
          </a:p>
          <a:p>
            <a:pPr rtl="0"/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_Energy Certificates for Buildings</a:t>
            </a:r>
          </a:p>
          <a:p>
            <a:pPr rtl="0"/>
            <a:endParaRPr lang="en-US" sz="1600" dirty="0"/>
          </a:p>
          <a:p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5%</a:t>
            </a:r>
          </a:p>
          <a:p>
            <a:pPr rtl="0"/>
            <a:r>
              <a:rPr lang="en-US" sz="1600" dirty="0"/>
              <a:t>5</a:t>
            </a:r>
            <a:r>
              <a:rPr lang="en-US" sz="1600" baseline="30000" dirty="0"/>
              <a:t>th</a:t>
            </a:r>
            <a:r>
              <a:rPr lang="en-US" sz="1600" dirty="0"/>
              <a:t>_Facility Management + Renovation &amp; Refurbishment </a:t>
            </a:r>
          </a:p>
          <a:p>
            <a:pPr rtl="0"/>
            <a:r>
              <a:rPr lang="en-US" sz="1600" dirty="0"/>
              <a:t>6</a:t>
            </a:r>
            <a:r>
              <a:rPr lang="en-US" sz="1600" baseline="30000" dirty="0"/>
              <a:t>th</a:t>
            </a:r>
            <a:r>
              <a:rPr lang="en-US" sz="1600" dirty="0"/>
              <a:t>_ Activity </a:t>
            </a:r>
            <a:r>
              <a:rPr lang="en-US" sz="1600" dirty="0" err="1"/>
              <a:t>Licence</a:t>
            </a:r>
            <a:r>
              <a:rPr lang="en-US" sz="1600" dirty="0"/>
              <a:t>/Permit + Use Change</a:t>
            </a:r>
          </a:p>
          <a:p>
            <a:pPr rtl="0"/>
            <a:endParaRPr lang="en-US" sz="1600" dirty="0"/>
          </a:p>
          <a:p>
            <a:r>
              <a:rPr lang="en-U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4%</a:t>
            </a:r>
            <a:br>
              <a:rPr lang="en-US" sz="1600" dirty="0"/>
            </a:br>
            <a:r>
              <a:rPr lang="en-US" sz="1600" dirty="0"/>
              <a:t>7th _</a:t>
            </a:r>
            <a:r>
              <a:rPr lang="es-ES" sz="1600" dirty="0" err="1"/>
              <a:t>Habitability</a:t>
            </a:r>
            <a:r>
              <a:rPr lang="es-ES" sz="1600" dirty="0"/>
              <a:t> </a:t>
            </a:r>
            <a:r>
              <a:rPr lang="es-ES" sz="1600" dirty="0" err="1"/>
              <a:t>Certificate</a:t>
            </a:r>
            <a:r>
              <a:rPr lang="es-ES" sz="1600" dirty="0"/>
              <a:t>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First</a:t>
            </a:r>
            <a:r>
              <a:rPr lang="es-ES" sz="1600" dirty="0"/>
              <a:t> </a:t>
            </a:r>
            <a:r>
              <a:rPr lang="es-ES" sz="1600" dirty="0" err="1"/>
              <a:t>Occupancy</a:t>
            </a:r>
            <a:r>
              <a:rPr lang="es-ES" sz="1600" dirty="0"/>
              <a:t> </a:t>
            </a:r>
            <a:r>
              <a:rPr lang="es-ES" sz="1600" dirty="0" err="1"/>
              <a:t>Licence</a:t>
            </a:r>
            <a:r>
              <a:rPr lang="es-ES" sz="1600" dirty="0"/>
              <a:t>. </a:t>
            </a:r>
          </a:p>
          <a:p>
            <a:pPr rtl="0"/>
            <a:endParaRPr lang="es-ES" sz="1600" dirty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r>
              <a:rPr lang="es-ES" sz="1600" b="1" dirty="0">
                <a:solidFill>
                  <a:srgbClr val="5F6368"/>
                </a:solidFill>
                <a:latin typeface="arial" panose="020B0604020202020204" pitchFamily="34" charset="0"/>
              </a:rPr>
              <a:t>2%</a:t>
            </a:r>
            <a:br>
              <a:rPr lang="es-ES" sz="160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es-ES" sz="1600" dirty="0"/>
              <a:t>8th_ ITE, </a:t>
            </a:r>
            <a:r>
              <a:rPr lang="es-ES" sz="1600" dirty="0" err="1"/>
              <a:t>Technical</a:t>
            </a:r>
            <a:r>
              <a:rPr lang="es-ES" sz="1600" dirty="0"/>
              <a:t> </a:t>
            </a:r>
            <a:r>
              <a:rPr lang="es-ES" sz="1600" dirty="0" err="1"/>
              <a:t>Inspections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Building</a:t>
            </a:r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9832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295651" cy="1447405"/>
          </a:xfrm>
        </p:spPr>
        <p:txBody>
          <a:bodyPr>
            <a:normAutofit/>
          </a:bodyPr>
          <a:lstStyle/>
          <a:p>
            <a:r>
              <a:rPr lang="ca-ES" dirty="0"/>
              <a:t>RATES WORK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2050" name="Picture 2" descr="Travel+Leisure — How to Use Miles to Get a Seat Upgrade - javierjaen.com">
            <a:extLst>
              <a:ext uri="{FF2B5EF4-FFF2-40B4-BE49-F238E27FC236}">
                <a16:creationId xmlns:a16="http://schemas.microsoft.com/office/drawing/2014/main" id="{C9FEAD96-41EC-BA67-79CB-509E579E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33" y="-57196"/>
            <a:ext cx="7226797" cy="72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vel+Leisure — How to Use Miles to Get a Seat Upgrade - javierjaen.com">
            <a:extLst>
              <a:ext uri="{FF2B5EF4-FFF2-40B4-BE49-F238E27FC236}">
                <a16:creationId xmlns:a16="http://schemas.microsoft.com/office/drawing/2014/main" id="{1994A87F-0B48-6525-28C5-04F98C39B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45"/>
          <a:stretch/>
        </p:blipFill>
        <p:spPr bwMode="auto">
          <a:xfrm>
            <a:off x="11317324" y="-57202"/>
            <a:ext cx="874675" cy="72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803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295651" cy="1447405"/>
          </a:xfrm>
        </p:spPr>
        <p:txBody>
          <a:bodyPr>
            <a:normAutofit/>
          </a:bodyPr>
          <a:lstStyle/>
          <a:p>
            <a:r>
              <a:rPr lang="ca-ES" dirty="0"/>
              <a:t>RATES WORK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ESTIMATION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4D3F9-3D7F-3E3B-0A29-1C10FB41351B}"/>
              </a:ext>
            </a:extLst>
          </p:cNvPr>
          <p:cNvSpPr txBox="1"/>
          <p:nvPr/>
        </p:nvSpPr>
        <p:spPr>
          <a:xfrm>
            <a:off x="4506013" y="584226"/>
            <a:ext cx="6881566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/>
            <a:r>
              <a:rPr lang="en-US" sz="1600" u="sng" dirty="0"/>
              <a:t>Privat Clients -&gt; </a:t>
            </a:r>
            <a:r>
              <a:rPr lang="es-ES" sz="1600" b="0" i="0" u="sng" dirty="0" err="1">
                <a:effectLst/>
                <a:latin typeface="arial" panose="020B0604020202020204" pitchFamily="34" charset="0"/>
              </a:rPr>
              <a:t>Unit</a:t>
            </a:r>
            <a:r>
              <a:rPr lang="es-ES" sz="1600" b="0" i="0" u="sng" dirty="0">
                <a:effectLst/>
                <a:latin typeface="arial" panose="020B0604020202020204" pitchFamily="34" charset="0"/>
              </a:rPr>
              <a:t> </a:t>
            </a:r>
            <a:r>
              <a:rPr lang="es-ES" sz="1600" b="1" i="0" u="sng" dirty="0" err="1">
                <a:effectLst/>
                <a:latin typeface="arial" panose="020B0604020202020204" pitchFamily="34" charset="0"/>
              </a:rPr>
              <a:t>rate</a:t>
            </a:r>
            <a:r>
              <a:rPr lang="es-ES" sz="1600" b="1" i="0" u="sng" dirty="0">
                <a:effectLst/>
                <a:latin typeface="arial" panose="020B0604020202020204" pitchFamily="34" charset="0"/>
              </a:rPr>
              <a:t> </a:t>
            </a:r>
            <a:r>
              <a:rPr lang="es-ES" sz="1600" b="1" i="0" u="sng" dirty="0" err="1">
                <a:effectLst/>
                <a:latin typeface="arial" panose="020B0604020202020204" pitchFamily="34" charset="0"/>
              </a:rPr>
              <a:t>estimating</a:t>
            </a:r>
            <a:br>
              <a:rPr lang="es-ES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endParaRPr lang="en-US" sz="1600" dirty="0"/>
          </a:p>
          <a:p>
            <a:pPr rtl="0"/>
            <a:r>
              <a:rPr lang="en-US" sz="1600" dirty="0"/>
              <a:t>a) 8%-10% del PEM</a:t>
            </a:r>
          </a:p>
          <a:p>
            <a:pPr rtl="0"/>
            <a:endParaRPr lang="en-US" sz="1600" dirty="0"/>
          </a:p>
          <a:p>
            <a:pPr rtl="0"/>
            <a:r>
              <a:rPr lang="en-US" sz="1600" dirty="0"/>
              <a:t>b) COAC Module to calculate PEM Mb = 587,00 €/m2</a:t>
            </a:r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endParaRPr lang="en-US" sz="1600" dirty="0"/>
          </a:p>
          <a:p>
            <a:pPr rtl="0"/>
            <a:r>
              <a:rPr lang="en-US" sz="1600" u="sng" dirty="0"/>
              <a:t>Public Administration Clients -&gt; No approximate rates. </a:t>
            </a:r>
          </a:p>
          <a:p>
            <a:pPr rtl="0"/>
            <a:br>
              <a:rPr lang="en-US" sz="1600" u="sng" dirty="0"/>
            </a:br>
            <a:r>
              <a:rPr lang="en-US" sz="1600" dirty="0"/>
              <a:t>a) – 1,5% to -5% reduction fee </a:t>
            </a:r>
          </a:p>
          <a:p>
            <a:pPr rtl="0"/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From COAC we cannot suggest fee scales due to the competition act.</a:t>
            </a:r>
            <a:endParaRPr lang="en-U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6E7170-00CE-C6CC-B893-F5813B3E7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 t="40825" r="58865" b="15188"/>
          <a:stretch/>
        </p:blipFill>
        <p:spPr>
          <a:xfrm>
            <a:off x="4506013" y="1920711"/>
            <a:ext cx="4675695" cy="30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64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622235" cy="1447405"/>
          </a:xfrm>
        </p:spPr>
        <p:txBody>
          <a:bodyPr>
            <a:normAutofit/>
          </a:bodyPr>
          <a:lstStyle/>
          <a:p>
            <a:r>
              <a:rPr lang="ca-ES" dirty="0"/>
              <a:t>STRUCTURES</a:t>
            </a:r>
            <a:endParaRPr lang="ca-ES" sz="2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5CB97E3-A05A-FF8D-696F-74D9F0AB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7" y="0"/>
            <a:ext cx="8758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031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659942" cy="1447405"/>
          </a:xfrm>
        </p:spPr>
        <p:txBody>
          <a:bodyPr>
            <a:normAutofit/>
          </a:bodyPr>
          <a:lstStyle/>
          <a:p>
            <a:r>
              <a:rPr lang="ca-ES" dirty="0"/>
              <a:t>STRUCTURES</a:t>
            </a:r>
            <a:endParaRPr lang="ca-ES" sz="2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/>
              <a:t>ARCHITECTS</a:t>
            </a:r>
          </a:p>
          <a:p>
            <a:r>
              <a:rPr lang="ca-ES" sz="2400" dirty="0" err="1"/>
              <a:t>Studios</a:t>
            </a:r>
            <a:r>
              <a:rPr lang="ca-ES" sz="2400" dirty="0"/>
              <a:t>/</a:t>
            </a:r>
            <a:r>
              <a:rPr lang="ca-ES" sz="2400" dirty="0" err="1"/>
              <a:t>Companies</a:t>
            </a:r>
            <a:endParaRPr lang="ca-ES" sz="2400" dirty="0"/>
          </a:p>
          <a:p>
            <a:endParaRPr lang="ca-ES" dirty="0">
              <a:latin typeface="Replica Pro" panose="020B0504020101020102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4D3F9-3D7F-3E3B-0A29-1C10FB41351B}"/>
              </a:ext>
            </a:extLst>
          </p:cNvPr>
          <p:cNvSpPr txBox="1"/>
          <p:nvPr/>
        </p:nvSpPr>
        <p:spPr>
          <a:xfrm>
            <a:off x="4496586" y="672384"/>
            <a:ext cx="6127422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/>
            <a:r>
              <a:rPr lang="en-US" dirty="0"/>
              <a:t>Associate’s profile (company structure):</a:t>
            </a:r>
          </a:p>
          <a:p>
            <a:pPr rtl="0"/>
            <a:r>
              <a:rPr lang="en-US" dirty="0"/>
              <a:t>-&gt; 80% of studios: freelance – 2 or 3 workers </a:t>
            </a:r>
          </a:p>
          <a:p>
            <a:pPr rtl="0"/>
            <a:r>
              <a:rPr lang="en-US" dirty="0"/>
              <a:t>-&gt; 20% architecture companies: 25 – 85 workers 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Regional data -&gt; 85% located in Barcelona 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50% of our associates are under 45 years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7DB4027-B5F3-D18F-31E4-943A362D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16" y="3257707"/>
            <a:ext cx="69723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864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678796" cy="1447405"/>
          </a:xfrm>
        </p:spPr>
        <p:txBody>
          <a:bodyPr>
            <a:normAutofit/>
          </a:bodyPr>
          <a:lstStyle/>
          <a:p>
            <a:r>
              <a:rPr lang="ca-ES" dirty="0"/>
              <a:t>STRUCTURES</a:t>
            </a:r>
            <a:endParaRPr lang="ca-ES" sz="2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/>
              <a:t>HOW TO BE A FREELANCE ARCHITECT?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86C4ED-F74D-AE60-7A1D-7DD0878BC442}"/>
              </a:ext>
            </a:extLst>
          </p:cNvPr>
          <p:cNvSpPr txBox="1"/>
          <p:nvPr/>
        </p:nvSpPr>
        <p:spPr>
          <a:xfrm>
            <a:off x="4389146" y="1104357"/>
            <a:ext cx="6094428" cy="483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I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viable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do?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STEPS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 </a:t>
            </a:r>
            <a:r>
              <a:rPr lang="ca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</a:t>
            </a: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a self </a:t>
            </a:r>
            <a:r>
              <a:rPr lang="ca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employed</a:t>
            </a: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endParaRPr lang="es-E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IAE,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03. Insurance “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Liability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(RESPONSABILITAT CIVIL)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HNA o RETA (Social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a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Seguridad 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Social).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COAC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registered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RETA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Legalize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records</a:t>
            </a: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accountant</a:t>
            </a:r>
            <a:r>
              <a:rPr lang="es-E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 </a:t>
            </a:r>
            <a:r>
              <a:rPr lang="es-E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legal </a:t>
            </a:r>
            <a:r>
              <a:rPr lang="es-E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Architect - Free user icons">
            <a:extLst>
              <a:ext uri="{FF2B5EF4-FFF2-40B4-BE49-F238E27FC236}">
                <a16:creationId xmlns:a16="http://schemas.microsoft.com/office/drawing/2014/main" id="{12B54384-EC20-A2C7-F800-9FC8AE91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00" y="1994314"/>
            <a:ext cx="2568919" cy="25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8EDC3A8-8834-69A9-6DB1-2A4DCE101594}"/>
              </a:ext>
            </a:extLst>
          </p:cNvPr>
          <p:cNvSpPr txBox="1"/>
          <p:nvPr/>
        </p:nvSpPr>
        <p:spPr>
          <a:xfrm>
            <a:off x="8620697" y="4848898"/>
            <a:ext cx="3023530" cy="8002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400" dirty="0">
                <a:solidFill>
                  <a:schemeClr val="bg1"/>
                </a:solidFill>
              </a:rPr>
              <a:t>Oficina </a:t>
            </a:r>
            <a:r>
              <a:rPr lang="en-US" sz="1400" dirty="0" err="1">
                <a:solidFill>
                  <a:schemeClr val="bg1"/>
                </a:solidFill>
              </a:rPr>
              <a:t>d’Ocupació</a:t>
            </a:r>
            <a:r>
              <a:rPr lang="en-US" sz="1400" dirty="0">
                <a:solidFill>
                  <a:schemeClr val="bg1"/>
                </a:solidFill>
              </a:rPr>
              <a:t> / Employment Office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COAC</a:t>
            </a:r>
          </a:p>
        </p:txBody>
      </p:sp>
    </p:spTree>
    <p:extLst>
      <p:ext uri="{BB962C8B-B14F-4D97-AF65-F5344CB8AC3E}">
        <p14:creationId xmlns:p14="http://schemas.microsoft.com/office/powerpoint/2010/main" val="21121547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295651" cy="1447405"/>
          </a:xfrm>
        </p:spPr>
        <p:txBody>
          <a:bodyPr>
            <a:normAutofit/>
          </a:bodyPr>
          <a:lstStyle/>
          <a:p>
            <a:r>
              <a:rPr lang="ca-ES" dirty="0"/>
              <a:t>THE COAC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9D9A25-13EC-0D76-660C-3024356C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27" y="0"/>
            <a:ext cx="9873106" cy="69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068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295651" cy="1447405"/>
          </a:xfrm>
        </p:spPr>
        <p:txBody>
          <a:bodyPr>
            <a:normAutofit/>
          </a:bodyPr>
          <a:lstStyle/>
          <a:p>
            <a:r>
              <a:rPr lang="ca-ES" dirty="0"/>
              <a:t>COAC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HOW CAN WE HELP YOU?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4D3F9-3D7F-3E3B-0A29-1C10FB41351B}"/>
              </a:ext>
            </a:extLst>
          </p:cNvPr>
          <p:cNvSpPr txBox="1"/>
          <p:nvPr/>
        </p:nvSpPr>
        <p:spPr>
          <a:xfrm>
            <a:off x="4477732" y="1242632"/>
            <a:ext cx="6127422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Architect Start-up Office </a:t>
            </a:r>
            <a:r>
              <a:rPr lang="en-US" dirty="0"/>
              <a:t>/ </a:t>
            </a:r>
            <a:r>
              <a:rPr lang="en-US" sz="1600" dirty="0"/>
              <a:t>(How to start your activity?)</a:t>
            </a:r>
          </a:p>
          <a:p>
            <a:endParaRPr lang="en-US" dirty="0"/>
          </a:p>
          <a:p>
            <a:pPr marL="285750" indent="-285750" rtl="0">
              <a:buFontTx/>
              <a:buChar char="-"/>
            </a:pPr>
            <a:r>
              <a:rPr lang="en-US" dirty="0"/>
              <a:t>Employment Service</a:t>
            </a:r>
          </a:p>
          <a:p>
            <a:pPr marL="285750" indent="-285750" rtl="0">
              <a:buFontTx/>
              <a:buChar char="-"/>
            </a:pPr>
            <a:r>
              <a:rPr lang="en-US" dirty="0"/>
              <a:t>Escola SERT </a:t>
            </a:r>
          </a:p>
          <a:p>
            <a:pPr marL="285750" indent="-285750" rtl="0">
              <a:buFontTx/>
              <a:buChar char="-"/>
            </a:pPr>
            <a:r>
              <a:rPr lang="en-US" dirty="0"/>
              <a:t>Job offers and openings </a:t>
            </a:r>
          </a:p>
          <a:p>
            <a:pPr marL="285750" indent="-285750" rtl="0">
              <a:buFontTx/>
              <a:buChar char="-"/>
            </a:pPr>
            <a:r>
              <a:rPr lang="en-US" dirty="0"/>
              <a:t>Professional Career Guidance</a:t>
            </a:r>
          </a:p>
          <a:p>
            <a:pPr marL="285750" indent="-285750" rtl="0">
              <a:buFontTx/>
              <a:buChar char="-"/>
            </a:pPr>
            <a:r>
              <a:rPr lang="en-US" dirty="0"/>
              <a:t>Entrepreneurship </a:t>
            </a:r>
          </a:p>
        </p:txBody>
      </p:sp>
      <p:pic>
        <p:nvPicPr>
          <p:cNvPr id="8197" name="Picture 5" descr="Confundido - Iconos gratis de personas">
            <a:extLst>
              <a:ext uri="{FF2B5EF4-FFF2-40B4-BE49-F238E27FC236}">
                <a16:creationId xmlns:a16="http://schemas.microsoft.com/office/drawing/2014/main" id="{59C0F58C-2CB4-3343-52BE-5C3DEC8E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7" y="3842572"/>
            <a:ext cx="2055043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09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52553" cy="1447405"/>
          </a:xfrm>
        </p:spPr>
        <p:txBody>
          <a:bodyPr>
            <a:normAutofit/>
          </a:bodyPr>
          <a:lstStyle/>
          <a:p>
            <a:r>
              <a:rPr lang="ca-ES" dirty="0"/>
              <a:t>INDEX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9EB1BD-7E7E-A0AD-7C78-4C85CBDAF7F6}"/>
              </a:ext>
            </a:extLst>
          </p:cNvPr>
          <p:cNvSpPr txBox="1">
            <a:spLocks/>
          </p:cNvSpPr>
          <p:nvPr/>
        </p:nvSpPr>
        <p:spPr>
          <a:xfrm>
            <a:off x="5036242" y="1680450"/>
            <a:ext cx="7673720" cy="5355053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AutoNum type="arabicPeriod"/>
            </a:pPr>
            <a:r>
              <a:rPr lang="en-US" dirty="0"/>
              <a:t>Context</a:t>
            </a:r>
          </a:p>
          <a:p>
            <a:pPr marL="342900" indent="-342900" rtl="0">
              <a:buAutoNum type="arabicPeriod"/>
            </a:pPr>
            <a:r>
              <a:rPr lang="en-US" dirty="0"/>
              <a:t>Profile</a:t>
            </a:r>
          </a:p>
          <a:p>
            <a:pPr marL="342900" indent="-342900" rtl="0">
              <a:buAutoNum type="arabicPeriod"/>
            </a:pPr>
            <a:r>
              <a:rPr lang="en-US" dirty="0"/>
              <a:t>The Market</a:t>
            </a:r>
          </a:p>
          <a:p>
            <a:pPr marL="342900" indent="-342900" rtl="0">
              <a:buAutoNum type="arabicPeriod"/>
            </a:pPr>
            <a:r>
              <a:rPr lang="en-US" dirty="0"/>
              <a:t>Rates</a:t>
            </a:r>
          </a:p>
          <a:p>
            <a:pPr marL="342900" indent="-342900" rtl="0">
              <a:buAutoNum type="arabicPeriod"/>
            </a:pPr>
            <a:r>
              <a:rPr lang="en-US" dirty="0"/>
              <a:t>Structures</a:t>
            </a:r>
          </a:p>
          <a:p>
            <a:pPr marL="342900" indent="-342900" rtl="0">
              <a:buAutoNum type="arabicPeriod"/>
            </a:pPr>
            <a:r>
              <a:rPr lang="en-US" dirty="0"/>
              <a:t>COAC / </a:t>
            </a:r>
            <a:r>
              <a:rPr lang="en-US" dirty="0" err="1"/>
              <a:t>Orderi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Architetti</a:t>
            </a:r>
            <a:endParaRPr lang="en-US" dirty="0"/>
          </a:p>
          <a:p>
            <a:pPr marL="342900" indent="-342900" rtl="0">
              <a:buAutoNum type="arabicPeriod"/>
            </a:pPr>
            <a:r>
              <a:rPr lang="en-US" dirty="0"/>
              <a:t>Conclusions</a:t>
            </a:r>
          </a:p>
          <a:p>
            <a:pPr marL="342900" indent="-342900" rtl="0">
              <a:buAutoNum type="arabicPeriod"/>
            </a:pPr>
            <a:endParaRPr lang="en-US" dirty="0"/>
          </a:p>
          <a:p>
            <a:pPr marL="342900" indent="-342900" rtl="0">
              <a:buAutoNum type="arabicPeriod"/>
            </a:pPr>
            <a:endParaRPr lang="en-US" dirty="0"/>
          </a:p>
          <a:p>
            <a:pPr marL="342900" indent="-342900" rtl="0">
              <a:buAutoNum type="arabicPeriod"/>
            </a:pPr>
            <a:endParaRPr lang="en-US" dirty="0"/>
          </a:p>
          <a:p>
            <a:pPr>
              <a:spcBef>
                <a:spcPts val="800"/>
              </a:spcBef>
            </a:pPr>
            <a:br>
              <a:rPr lang="ca-ES" sz="1867" b="1" dirty="0">
                <a:ea typeface="+mn-lt"/>
                <a:cs typeface="+mn-lt"/>
              </a:rPr>
            </a:br>
            <a:endParaRPr lang="ca-ES" sz="1867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sz="1867" dirty="0"/>
          </a:p>
          <a:p>
            <a:pPr marL="380990" indent="-25992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a-ES" sz="1867" b="1" dirty="0">
              <a:latin typeface="Replica Pro" panose="020B0504020101020102" pitchFamily="34" charset="0"/>
              <a:cs typeface="Arial"/>
            </a:endParaRPr>
          </a:p>
          <a:p>
            <a:pPr marL="120224">
              <a:spcBef>
                <a:spcPts val="0"/>
              </a:spcBef>
              <a:spcAft>
                <a:spcPts val="800"/>
              </a:spcAft>
            </a:pPr>
            <a:endParaRPr lang="ca-ES" sz="1867" dirty="0">
              <a:latin typeface="Replica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19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859966" cy="1447405"/>
          </a:xfrm>
        </p:spPr>
        <p:txBody>
          <a:bodyPr>
            <a:normAutofit/>
          </a:bodyPr>
          <a:lstStyle/>
          <a:p>
            <a:r>
              <a:rPr lang="ca-ES" dirty="0"/>
              <a:t>CONCLUSIONS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ED84F6-3D64-46C9-A621-2C363859D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OVERVIEW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5EC3003-A9EE-7518-3A74-ACA98AAB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67" y="0"/>
            <a:ext cx="1027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95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4461115" cy="1447405"/>
          </a:xfrm>
        </p:spPr>
        <p:txBody>
          <a:bodyPr>
            <a:normAutofit/>
          </a:bodyPr>
          <a:lstStyle/>
          <a:p>
            <a:r>
              <a:rPr lang="ca-ES" dirty="0"/>
              <a:t>CONCLUSIONS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ED84F6-3D64-46C9-A621-2C363859D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OVERVIEW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340A38-7709-BBDA-10B9-2A6689A55486}"/>
              </a:ext>
            </a:extLst>
          </p:cNvPr>
          <p:cNvSpPr txBox="1"/>
          <p:nvPr/>
        </p:nvSpPr>
        <p:spPr>
          <a:xfrm>
            <a:off x="4506013" y="1780379"/>
            <a:ext cx="6127422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rtl="0">
              <a:buFontTx/>
              <a:buChar char="-"/>
            </a:pPr>
            <a:r>
              <a:rPr lang="en-US" b="1" dirty="0"/>
              <a:t>Profiles 50% under 45 </a:t>
            </a:r>
            <a:r>
              <a:rPr lang="en-US" dirty="0"/>
              <a:t>- 50% over than 45</a:t>
            </a:r>
            <a:br>
              <a:rPr lang="en-US" dirty="0"/>
            </a:br>
            <a:endParaRPr lang="en-US" dirty="0"/>
          </a:p>
          <a:p>
            <a:pPr marL="285750" indent="-285750" rtl="0">
              <a:buFontTx/>
              <a:buChar char="-"/>
            </a:pPr>
            <a:r>
              <a:rPr lang="en-US" dirty="0"/>
              <a:t>Market opportunities = Urban Regeneration / Refurbishing / Energy Efficiency</a:t>
            </a:r>
            <a:br>
              <a:rPr lang="en-US" dirty="0"/>
            </a:br>
            <a:endParaRPr lang="en-US" dirty="0"/>
          </a:p>
          <a:p>
            <a:pPr marL="285750" indent="-285750" rtl="0">
              <a:buFontTx/>
              <a:buChar char="-"/>
            </a:pPr>
            <a:r>
              <a:rPr lang="en-US" dirty="0" err="1"/>
              <a:t>Mòdul</a:t>
            </a:r>
            <a:r>
              <a:rPr lang="en-US" dirty="0"/>
              <a:t> ref 587 €/m2 COAC + 8-10% PEM</a:t>
            </a:r>
            <a:br>
              <a:rPr lang="en-US" dirty="0"/>
            </a:br>
            <a:endParaRPr lang="en-US" dirty="0"/>
          </a:p>
          <a:p>
            <a:pPr marL="285750" indent="-285750" rtl="0">
              <a:buFontTx/>
              <a:buChar char="-"/>
            </a:pPr>
            <a:r>
              <a:rPr lang="en-US" dirty="0"/>
              <a:t>COAC Services – Career Guidance / Entrepreneurship / Job Board  -&gt; Architect Start Up Office (How to start your activity as an architect?)</a:t>
            </a:r>
          </a:p>
          <a:p>
            <a:pPr marL="285750" indent="-285750" rt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271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217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284" y="0"/>
            <a:ext cx="1446717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—…"/>
          <p:cNvSpPr txBox="1"/>
          <p:nvPr/>
        </p:nvSpPr>
        <p:spPr>
          <a:xfrm>
            <a:off x="223901" y="1024447"/>
            <a:ext cx="3354636" cy="154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lnSpc>
                <a:spcPct val="80000"/>
              </a:lnSpc>
              <a:defRPr sz="12000" spc="-2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6000" dirty="0"/>
              <a:t>—</a:t>
            </a:r>
          </a:p>
          <a:p>
            <a:pPr algn="l">
              <a:lnSpc>
                <a:spcPct val="80000"/>
              </a:lnSpc>
              <a:defRPr sz="12000" spc="-239">
                <a:solidFill>
                  <a:srgbClr val="FFFFFF"/>
                </a:solidFill>
                <a:latin typeface="Replica Pro"/>
                <a:ea typeface="Replica Pro"/>
                <a:cs typeface="Replica Pro"/>
                <a:sym typeface="Replica Pro"/>
              </a:defRPr>
            </a:pPr>
            <a:r>
              <a:rPr lang="es-ES" sz="6000" dirty="0" err="1"/>
              <a:t>Grazie</a:t>
            </a:r>
            <a:r>
              <a:rPr lang="es-ES" sz="6000" dirty="0"/>
              <a:t> </a:t>
            </a:r>
            <a:r>
              <a:rPr lang="es-ES" sz="6000" dirty="0" err="1"/>
              <a:t>mille</a:t>
            </a:r>
            <a:endParaRPr lang="es-ES" sz="6000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9C23BAC7-20C4-4E3B-81BB-75E9B090D4F2}"/>
              </a:ext>
            </a:extLst>
          </p:cNvPr>
          <p:cNvSpPr txBox="1">
            <a:spLocks/>
          </p:cNvSpPr>
          <p:nvPr/>
        </p:nvSpPr>
        <p:spPr>
          <a:xfrm>
            <a:off x="223901" y="95910"/>
            <a:ext cx="9586582" cy="277813"/>
          </a:xfrm>
          <a:prstGeom prst="rect">
            <a:avLst/>
          </a:prstGeom>
        </p:spPr>
        <p:txBody>
          <a:bodyPr/>
          <a:lstStyle>
            <a:lvl1pPr marL="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6136011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52553" cy="1447405"/>
          </a:xfrm>
        </p:spPr>
        <p:txBody>
          <a:bodyPr>
            <a:normAutofit/>
          </a:bodyPr>
          <a:lstStyle/>
          <a:p>
            <a:r>
              <a:rPr lang="ca-ES" dirty="0"/>
              <a:t>CONTEXT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8200" name="Picture 8" descr="Javier Jaen | boekvisual">
            <a:extLst>
              <a:ext uri="{FF2B5EF4-FFF2-40B4-BE49-F238E27FC236}">
                <a16:creationId xmlns:a16="http://schemas.microsoft.com/office/drawing/2014/main" id="{48030866-49A2-7F6F-3A5D-E2BA7F31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37" y="0"/>
            <a:ext cx="8415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72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52553" cy="1447405"/>
          </a:xfrm>
        </p:spPr>
        <p:txBody>
          <a:bodyPr>
            <a:normAutofit/>
          </a:bodyPr>
          <a:lstStyle/>
          <a:p>
            <a:r>
              <a:rPr lang="ca-ES" dirty="0"/>
              <a:t>CONTEXT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4D3F9-3D7F-3E3B-0A29-1C10FB41351B}"/>
              </a:ext>
            </a:extLst>
          </p:cNvPr>
          <p:cNvSpPr txBox="1"/>
          <p:nvPr/>
        </p:nvSpPr>
        <p:spPr>
          <a:xfrm>
            <a:off x="3877436" y="409526"/>
            <a:ext cx="7327586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6 Universities -&gt; </a:t>
            </a:r>
            <a:br>
              <a:rPr lang="en-US" dirty="0"/>
            </a:br>
            <a:r>
              <a:rPr lang="en-US" dirty="0"/>
              <a:t>(Tarragona, Girona, Barcelona 4 (2 public + 2 private)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Average of students graduated per year -&gt; 400 students </a:t>
            </a:r>
            <a:br>
              <a:rPr lang="en-US" dirty="0"/>
            </a:br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Average years to complete degree -&gt; 8 years </a:t>
            </a:r>
            <a:r>
              <a:rPr lang="en-US" dirty="0">
                <a:highlight>
                  <a:srgbClr val="FFFF00"/>
                </a:highlight>
              </a:rPr>
              <a:t>(19 – 27/28)</a:t>
            </a:r>
            <a:br>
              <a:rPr lang="en-US" dirty="0"/>
            </a:br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Master in Architecture -&gt; Necessary to sign a project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Mandatory -&gt; Associate to COAC (11,000 associates)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architetti</a:t>
            </a:r>
            <a:r>
              <a:rPr lang="en-US" dirty="0"/>
              <a:t> – Catalonia)</a:t>
            </a:r>
            <a:br>
              <a:rPr lang="en-US" dirty="0"/>
            </a:br>
            <a:endParaRPr lang="en-US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D596A33-59E1-F67C-6448-09B6AF4DA602}"/>
              </a:ext>
            </a:extLst>
          </p:cNvPr>
          <p:cNvSpPr/>
          <p:nvPr/>
        </p:nvSpPr>
        <p:spPr>
          <a:xfrm>
            <a:off x="7308102" y="1125422"/>
            <a:ext cx="490194" cy="4619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4FCB34D-0C8B-FB12-12BA-AA2D801DFFF9}"/>
              </a:ext>
            </a:extLst>
          </p:cNvPr>
          <p:cNvSpPr/>
          <p:nvPr/>
        </p:nvSpPr>
        <p:spPr>
          <a:xfrm>
            <a:off x="7308102" y="2133229"/>
            <a:ext cx="490194" cy="4619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FD76DB87-E1A9-5293-DD1D-0DAD6054F5DE}"/>
              </a:ext>
            </a:extLst>
          </p:cNvPr>
          <p:cNvSpPr/>
          <p:nvPr/>
        </p:nvSpPr>
        <p:spPr>
          <a:xfrm>
            <a:off x="7308102" y="3002436"/>
            <a:ext cx="490194" cy="4619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64A39253-85E8-8130-446E-0F86775B258A}"/>
              </a:ext>
            </a:extLst>
          </p:cNvPr>
          <p:cNvSpPr/>
          <p:nvPr/>
        </p:nvSpPr>
        <p:spPr>
          <a:xfrm>
            <a:off x="7308102" y="3961386"/>
            <a:ext cx="490194" cy="4619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Ícone de trabalhador da construção civil | Vetor Premium">
            <a:extLst>
              <a:ext uri="{FF2B5EF4-FFF2-40B4-BE49-F238E27FC236}">
                <a16:creationId xmlns:a16="http://schemas.microsoft.com/office/drawing/2014/main" id="{DBD3FE7F-9DC1-5202-0EBF-D0ED653B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58" y="5210334"/>
            <a:ext cx="1460587" cy="14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439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52553" cy="1447405"/>
          </a:xfrm>
        </p:spPr>
        <p:txBody>
          <a:bodyPr>
            <a:normAutofit/>
          </a:bodyPr>
          <a:lstStyle/>
          <a:p>
            <a:r>
              <a:rPr lang="ca-ES" dirty="0"/>
              <a:t>PROFILE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8198" name="Picture 6" descr="Creative image making and illustration by Javier Jaén">
            <a:extLst>
              <a:ext uri="{FF2B5EF4-FFF2-40B4-BE49-F238E27FC236}">
                <a16:creationId xmlns:a16="http://schemas.microsoft.com/office/drawing/2014/main" id="{908B22EE-7AF6-ADB2-2A56-B5D9C8E1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66" y="-94270"/>
            <a:ext cx="8118933" cy="74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627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PROFILE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ASSOCIATE ARCHITECTS PROFILE</a:t>
            </a:r>
          </a:p>
        </p:txBody>
      </p:sp>
      <p:pic>
        <p:nvPicPr>
          <p:cNvPr id="5" name="Gráfico 8">
            <a:extLst>
              <a:ext uri="{FF2B5EF4-FFF2-40B4-BE49-F238E27FC236}">
                <a16:creationId xmlns:a16="http://schemas.microsoft.com/office/drawing/2014/main" id="{0C1CEDF5-0EAA-C136-494A-9D46CABA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66" y="868700"/>
            <a:ext cx="4367698" cy="240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10">
            <a:extLst>
              <a:ext uri="{FF2B5EF4-FFF2-40B4-BE49-F238E27FC236}">
                <a16:creationId xmlns:a16="http://schemas.microsoft.com/office/drawing/2014/main" id="{90B45AE4-FAD2-8EDB-9411-C9ABAB2A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78" y="3586153"/>
            <a:ext cx="4345474" cy="24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4843502-6B6C-8BBB-556F-8ADA3CE57231}"/>
              </a:ext>
            </a:extLst>
          </p:cNvPr>
          <p:cNvSpPr txBox="1"/>
          <p:nvPr/>
        </p:nvSpPr>
        <p:spPr>
          <a:xfrm>
            <a:off x="9287730" y="1996575"/>
            <a:ext cx="2392080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40% of our Associates are women under 50 years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38A88F-F805-9192-E90B-0D3FFFCC5D05}"/>
              </a:ext>
            </a:extLst>
          </p:cNvPr>
          <p:cNvSpPr txBox="1"/>
          <p:nvPr/>
        </p:nvSpPr>
        <p:spPr>
          <a:xfrm>
            <a:off x="9287730" y="3648967"/>
            <a:ext cx="2392080" cy="92333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70% of our Associates work in Barcelona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1778D7-D649-7F7A-DE09-28B0899E7367}"/>
              </a:ext>
            </a:extLst>
          </p:cNvPr>
          <p:cNvSpPr txBox="1"/>
          <p:nvPr/>
        </p:nvSpPr>
        <p:spPr>
          <a:xfrm>
            <a:off x="5169244" y="893668"/>
            <a:ext cx="3082542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Distribution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Women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and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Men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by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age</a:t>
            </a:r>
            <a:endParaRPr kumimoji="0" lang="ca-E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EA243F-CD26-6E97-F82B-B788BDA7791C}"/>
              </a:ext>
            </a:extLst>
          </p:cNvPr>
          <p:cNvSpPr txBox="1"/>
          <p:nvPr/>
        </p:nvSpPr>
        <p:spPr>
          <a:xfrm>
            <a:off x="5169244" y="3648967"/>
            <a:ext cx="3082542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Distribution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Women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and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Men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by</a:t>
            </a:r>
            <a:r>
              <a:rPr kumimoji="0" lang="ca-E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region</a:t>
            </a:r>
            <a:endParaRPr kumimoji="0" lang="ca-E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37165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PROFILE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PROFESSIONAL ROLES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EEDF8B-0FD9-B617-FAD5-44BE7AEEE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84" t="40751" r="15567" b="38144"/>
          <a:stretch/>
        </p:blipFill>
        <p:spPr>
          <a:xfrm>
            <a:off x="4542934" y="1391530"/>
            <a:ext cx="5382706" cy="14474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864C8B-8AA9-D5CD-F315-B2DB5CEEB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2" t="46974" r="21160" b="30722"/>
          <a:stretch/>
        </p:blipFill>
        <p:spPr>
          <a:xfrm>
            <a:off x="4542934" y="3838944"/>
            <a:ext cx="4729008" cy="15296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E50BC2-B1B2-79F2-2915-00D9CB2EEF5B}"/>
              </a:ext>
            </a:extLst>
          </p:cNvPr>
          <p:cNvSpPr txBox="1"/>
          <p:nvPr/>
        </p:nvSpPr>
        <p:spPr>
          <a:xfrm>
            <a:off x="9576019" y="954522"/>
            <a:ext cx="2392080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25% of our Associates work outside the field of architecture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EA2173-9703-694D-066E-9A5323B9D273}"/>
              </a:ext>
            </a:extLst>
          </p:cNvPr>
          <p:cNvSpPr txBox="1"/>
          <p:nvPr/>
        </p:nvSpPr>
        <p:spPr>
          <a:xfrm>
            <a:off x="9576019" y="2409309"/>
            <a:ext cx="2392080" cy="92333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47% of our Associates work as a freelancer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FC1EBC-1B7E-3543-637C-D90C86B9EE58}"/>
              </a:ext>
            </a:extLst>
          </p:cNvPr>
          <p:cNvSpPr txBox="1"/>
          <p:nvPr/>
        </p:nvSpPr>
        <p:spPr>
          <a:xfrm>
            <a:off x="9556968" y="3600087"/>
            <a:ext cx="2392080" cy="92333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33% of our Associates work for a studio or company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74657F-AEC2-506D-8EE0-4625CD5430B4}"/>
              </a:ext>
            </a:extLst>
          </p:cNvPr>
          <p:cNvSpPr txBox="1"/>
          <p:nvPr/>
        </p:nvSpPr>
        <p:spPr>
          <a:xfrm>
            <a:off x="9576019" y="4809966"/>
            <a:ext cx="2392080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About 1,100 architects/year are looking for a job opportunity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1C477-93AC-C157-C221-4A83C662526F}"/>
              </a:ext>
            </a:extLst>
          </p:cNvPr>
          <p:cNvSpPr txBox="1"/>
          <p:nvPr/>
        </p:nvSpPr>
        <p:spPr>
          <a:xfrm>
            <a:off x="5066111" y="1694307"/>
            <a:ext cx="1293592" cy="2718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05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Less</a:t>
            </a:r>
            <a:r>
              <a:rPr kumimoji="0" lang="ca-ES" sz="105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05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tha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n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50%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time</a:t>
            </a:r>
            <a:endParaRPr kumimoji="0" lang="ca-ES" sz="105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AC4CB4-9059-2D6D-0D72-BFBCAC04B38B}"/>
              </a:ext>
            </a:extLst>
          </p:cNvPr>
          <p:cNvSpPr txBox="1"/>
          <p:nvPr/>
        </p:nvSpPr>
        <p:spPr>
          <a:xfrm>
            <a:off x="5066111" y="1994752"/>
            <a:ext cx="1386060" cy="2718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More</a:t>
            </a:r>
            <a:r>
              <a:rPr kumimoji="0" lang="ca-ES" sz="105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05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tha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n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50%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time</a:t>
            </a:r>
            <a:endParaRPr kumimoji="0" lang="ca-ES" sz="105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6E6625-4195-F7C8-08C0-20F99810E769}"/>
              </a:ext>
            </a:extLst>
          </p:cNvPr>
          <p:cNvSpPr txBox="1"/>
          <p:nvPr/>
        </p:nvSpPr>
        <p:spPr>
          <a:xfrm>
            <a:off x="5066111" y="3958739"/>
            <a:ext cx="1386060" cy="4257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Self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employed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/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Own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studio</a:t>
            </a:r>
            <a:endParaRPr kumimoji="0" lang="ca-ES" sz="105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F8B818-8E65-38DE-CCBC-6C2EFD37C51D}"/>
              </a:ext>
            </a:extLst>
          </p:cNvPr>
          <p:cNvSpPr txBox="1"/>
          <p:nvPr/>
        </p:nvSpPr>
        <p:spPr>
          <a:xfrm>
            <a:off x="5066111" y="4334356"/>
            <a:ext cx="1386060" cy="2718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Private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c</a:t>
            </a:r>
            <a:r>
              <a:rPr kumimoji="0" lang="ca-ES" sz="105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ompany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862E463-36E8-F13E-92A2-C77E00278AC4}"/>
              </a:ext>
            </a:extLst>
          </p:cNvPr>
          <p:cNvSpPr txBox="1"/>
          <p:nvPr/>
        </p:nvSpPr>
        <p:spPr>
          <a:xfrm>
            <a:off x="5069536" y="4603756"/>
            <a:ext cx="1386060" cy="2718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Public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administration</a:t>
            </a:r>
            <a:endParaRPr kumimoji="0" lang="ca-ES" sz="105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83492A-4752-8A3F-DAD6-2681D1B0D23E}"/>
              </a:ext>
            </a:extLst>
          </p:cNvPr>
          <p:cNvSpPr txBox="1"/>
          <p:nvPr/>
        </p:nvSpPr>
        <p:spPr>
          <a:xfrm>
            <a:off x="5072961" y="4815043"/>
            <a:ext cx="1386060" cy="2718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Currently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not</a:t>
            </a:r>
            <a:r>
              <a:rPr lang="ca-ES" sz="105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ca-ES" sz="105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working</a:t>
            </a:r>
            <a:endParaRPr kumimoji="0" lang="ca-ES" sz="105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D062D6C-B1B7-52AD-97B1-20AAF3841CF5}"/>
              </a:ext>
            </a:extLst>
          </p:cNvPr>
          <p:cNvSpPr txBox="1"/>
          <p:nvPr/>
        </p:nvSpPr>
        <p:spPr>
          <a:xfrm>
            <a:off x="4786795" y="1045939"/>
            <a:ext cx="4545363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How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much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time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do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you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dedicate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to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architecture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profession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65E881-7506-E17C-D00D-9F7014C1FD8D}"/>
              </a:ext>
            </a:extLst>
          </p:cNvPr>
          <p:cNvSpPr txBox="1"/>
          <p:nvPr/>
        </p:nvSpPr>
        <p:spPr>
          <a:xfrm>
            <a:off x="4869092" y="3538545"/>
            <a:ext cx="4545363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What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is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your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professional </a:t>
            </a:r>
            <a:r>
              <a:rPr kumimoji="0" lang="ca-E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role</a:t>
            </a:r>
            <a:r>
              <a:rPr kumimoji="0" lang="ca-E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5073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414845" cy="1447405"/>
          </a:xfrm>
        </p:spPr>
        <p:txBody>
          <a:bodyPr>
            <a:normAutofit/>
          </a:bodyPr>
          <a:lstStyle/>
          <a:p>
            <a:r>
              <a:rPr lang="ca-ES" dirty="0"/>
              <a:t>PROFILE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INTERESTS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A76DB5-3910-0A49-058C-700D46879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34" t="48920" r="15043" b="12447"/>
          <a:stretch/>
        </p:blipFill>
        <p:spPr>
          <a:xfrm>
            <a:off x="4381245" y="709026"/>
            <a:ext cx="6607987" cy="32619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026E56-80B0-1141-DD1B-DAC9871D26AB}"/>
              </a:ext>
            </a:extLst>
          </p:cNvPr>
          <p:cNvSpPr txBox="1"/>
          <p:nvPr/>
        </p:nvSpPr>
        <p:spPr>
          <a:xfrm>
            <a:off x="4613716" y="4163951"/>
            <a:ext cx="2972522" cy="147732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75% of our Associates are interested in: </a:t>
            </a:r>
            <a:br>
              <a:rPr lang="en-US" dirty="0"/>
            </a:br>
            <a:r>
              <a:rPr lang="en-US" dirty="0"/>
              <a:t>Urban Regeneration Building</a:t>
            </a:r>
          </a:p>
          <a:p>
            <a:pPr algn="ctr" rtl="0"/>
            <a:r>
              <a:rPr lang="en-US" dirty="0"/>
              <a:t> Construction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1CC4E2-49E9-2C48-6D33-14EFEFB92B35}"/>
              </a:ext>
            </a:extLst>
          </p:cNvPr>
          <p:cNvSpPr txBox="1"/>
          <p:nvPr/>
        </p:nvSpPr>
        <p:spPr>
          <a:xfrm>
            <a:off x="8450715" y="4163951"/>
            <a:ext cx="3023530" cy="147732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/>
              <a:t>55% of our Associates are interested in: </a:t>
            </a:r>
            <a:br>
              <a:rPr lang="en-US" dirty="0"/>
            </a:br>
            <a:r>
              <a:rPr lang="en-US" dirty="0"/>
              <a:t>Environmental Sustainability </a:t>
            </a:r>
          </a:p>
          <a:p>
            <a:pPr algn="ctr" rtl="0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074788-1FB2-7609-410A-DD5BEEAB98E8}"/>
              </a:ext>
            </a:extLst>
          </p:cNvPr>
          <p:cNvSpPr txBox="1"/>
          <p:nvPr/>
        </p:nvSpPr>
        <p:spPr>
          <a:xfrm>
            <a:off x="8450715" y="6027173"/>
            <a:ext cx="3023530" cy="7078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100" dirty="0">
                <a:solidFill>
                  <a:schemeClr val="bg1"/>
                </a:solidFill>
              </a:rPr>
              <a:t>Informative sessions about </a:t>
            </a:r>
            <a:r>
              <a:rPr lang="en-US" sz="1100" dirty="0" err="1">
                <a:solidFill>
                  <a:schemeClr val="bg1"/>
                </a:solidFill>
              </a:rPr>
              <a:t>decarbonisation</a:t>
            </a:r>
            <a:r>
              <a:rPr lang="en-US" sz="1100" dirty="0">
                <a:solidFill>
                  <a:schemeClr val="bg1"/>
                </a:solidFill>
              </a:rPr>
              <a:t>: challenges and opportunities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COAC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572E49-5DF1-61B8-98C4-0FBB086BB7D8}"/>
              </a:ext>
            </a:extLst>
          </p:cNvPr>
          <p:cNvSpPr txBox="1"/>
          <p:nvPr/>
        </p:nvSpPr>
        <p:spPr>
          <a:xfrm>
            <a:off x="4584235" y="6027172"/>
            <a:ext cx="3023530" cy="6463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OTR / OTC 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COAC</a:t>
            </a:r>
          </a:p>
        </p:txBody>
      </p:sp>
    </p:spTree>
    <p:extLst>
      <p:ext uri="{BB962C8B-B14F-4D97-AF65-F5344CB8AC3E}">
        <p14:creationId xmlns:p14="http://schemas.microsoft.com/office/powerpoint/2010/main" val="32012432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B14B14-24A0-46F1-93A7-324D38D3F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901" y="1501278"/>
            <a:ext cx="3295651" cy="1447405"/>
          </a:xfrm>
        </p:spPr>
        <p:txBody>
          <a:bodyPr>
            <a:normAutofit/>
          </a:bodyPr>
          <a:lstStyle/>
          <a:p>
            <a:r>
              <a:rPr lang="ca-ES" dirty="0"/>
              <a:t>THE MARKET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45E23-3703-480B-9261-0963B90DB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951" y="87465"/>
            <a:ext cx="9586582" cy="277813"/>
          </a:xfrm>
        </p:spPr>
        <p:txBody>
          <a:bodyPr/>
          <a:lstStyle/>
          <a:p>
            <a:r>
              <a:rPr lang="ca-ES" sz="1000" dirty="0">
                <a:solidFill>
                  <a:schemeClr val="bg1"/>
                </a:solidFill>
              </a:rPr>
              <a:t>WORKING IN SPAIN IN THE DIGITAL AGE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950D4ED-5FAB-404D-A576-F5B86A659AB5}"/>
              </a:ext>
            </a:extLst>
          </p:cNvPr>
          <p:cNvSpPr txBox="1"/>
          <p:nvPr/>
        </p:nvSpPr>
        <p:spPr>
          <a:xfrm>
            <a:off x="223901" y="5086912"/>
            <a:ext cx="3295651" cy="162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GB" sz="900" b="0" spc="-60">
                <a:solidFill>
                  <a:schemeClr val="bg1"/>
                </a:solidFill>
                <a:latin typeface="+mn-lt"/>
              </a:rPr>
              <a:t>—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5944D-CC5A-7BD9-3A95-49FBF8FF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52" y="3511490"/>
            <a:ext cx="2972522" cy="1529624"/>
          </a:xfrm>
        </p:spPr>
        <p:txBody>
          <a:bodyPr/>
          <a:lstStyle/>
          <a:p>
            <a:r>
              <a:rPr lang="ca-ES" dirty="0">
                <a:latin typeface="Replica Pro" panose="020B0504020101020102" pitchFamily="34" charset="0"/>
              </a:rPr>
              <a:t>INTRODUCTION</a:t>
            </a:r>
          </a:p>
        </p:txBody>
      </p:sp>
      <p:pic>
        <p:nvPicPr>
          <p:cNvPr id="1026" name="Picture 2" descr="Javier Jaén: El sentido de la comunicación gráfica | La Sullivan">
            <a:extLst>
              <a:ext uri="{FF2B5EF4-FFF2-40B4-BE49-F238E27FC236}">
                <a16:creationId xmlns:a16="http://schemas.microsoft.com/office/drawing/2014/main" id="{8147DCE8-F47E-A2A6-BA7B-746A3C57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40" y="-1671592"/>
            <a:ext cx="8105660" cy="90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793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 ppt" id="{743FBAF2-B65C-4390-986B-E6D1E6997447}" vid="{21E432A7-C6E4-4F1A-A9AA-AC12848AFD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2C824DE977CC43B442FE3F1C1EC625" ma:contentTypeVersion="16" ma:contentTypeDescription="Crear nuevo documento." ma:contentTypeScope="" ma:versionID="0ede2add0f30750d06c5e6cc9ae3d442">
  <xsd:schema xmlns:xsd="http://www.w3.org/2001/XMLSchema" xmlns:xs="http://www.w3.org/2001/XMLSchema" xmlns:p="http://schemas.microsoft.com/office/2006/metadata/properties" xmlns:ns2="1f4daa21-79cf-48c9-8128-3bf3e449bb71" xmlns:ns3="35751289-5919-44f5-a640-66cb1e387221" targetNamespace="http://schemas.microsoft.com/office/2006/metadata/properties" ma:root="true" ma:fieldsID="95e2e03a2b9e88a1486a60355a539eae" ns2:_="" ns3:_="">
    <xsd:import namespace="1f4daa21-79cf-48c9-8128-3bf3e449bb71"/>
    <xsd:import namespace="35751289-5919-44f5-a640-66cb1e387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daa21-79cf-48c9-8128-3bf3e449b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db7e9a6-3925-48db-b179-bb72167882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51289-5919-44f5-a640-66cb1e3872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c5379e6-63bc-480e-91a6-ca213e1834f9}" ma:internalName="TaxCatchAll" ma:showField="CatchAllData" ma:web="35751289-5919-44f5-a640-66cb1e387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751289-5919-44f5-a640-66cb1e387221" xsi:nil="true"/>
    <lcf76f155ced4ddcb4097134ff3c332f xmlns="1f4daa21-79cf-48c9-8128-3bf3e449bb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99F6F5-1832-4CCE-8280-05BBD7D0248A}">
  <ds:schemaRefs>
    <ds:schemaRef ds:uri="1f4daa21-79cf-48c9-8128-3bf3e449bb71"/>
    <ds:schemaRef ds:uri="35751289-5919-44f5-a640-66cb1e3872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595D50-99B1-4A9A-A5CC-14E01A23ED04}">
  <ds:schemaRefs>
    <ds:schemaRef ds:uri="http://purl.org/dc/terms/"/>
    <ds:schemaRef ds:uri="1f4daa21-79cf-48c9-8128-3bf3e449bb71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35751289-5919-44f5-a640-66cb1e387221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3FA36E-10CE-4349-8004-1F64CF4C7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22317</TotalTime>
  <Words>1067</Words>
  <Application>Microsoft Office PowerPoint</Application>
  <PresentationFormat>Panorámica</PresentationFormat>
  <Paragraphs>265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</vt:lpstr>
      <vt:lpstr>Calibri</vt:lpstr>
      <vt:lpstr>Helvetica Neue</vt:lpstr>
      <vt:lpstr>Helvetica Neue Light</vt:lpstr>
      <vt:lpstr>Replica Pro</vt:lpstr>
      <vt:lpstr>Segoe UI</vt:lpstr>
      <vt:lpstr>2_White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Lidia Fernandez Hernandez</dc:creator>
  <cp:lastModifiedBy>Sian Conroy</cp:lastModifiedBy>
  <cp:revision>4</cp:revision>
  <dcterms:created xsi:type="dcterms:W3CDTF">2021-03-24T14:22:21Z</dcterms:created>
  <dcterms:modified xsi:type="dcterms:W3CDTF">2023-02-08T07:18:51Z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0x010100D62C824DE977CC43B442FE3F1C1EC625</vt:lpwstr>
  </property>
  <property fmtid="{D5CDD505-2E9C-101B-9397-08002B2CF9AE}" pid="3" name="MediaServiceImageTags">
    <vt:lpwstr/>
  </property>
</Properties>
</file>